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2A00"/>
    <a:srgbClr val="4E0233"/>
    <a:srgbClr val="1D3A00"/>
    <a:srgbClr val="00CC99"/>
    <a:srgbClr val="66FFCC"/>
    <a:srgbClr val="007033"/>
    <a:srgbClr val="FE9202"/>
    <a:srgbClr val="CC0099"/>
    <a:srgbClr val="6C1A00"/>
    <a:srgbClr val="E7FF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494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D18E60-4300-4729-A0D7-6AB984C3922D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33E96-F078-4B3D-A8F4-F1AF21EBC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300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50B06-B074-48FC-8CFD-53D2CD8FB95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5968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59785" y="2419045"/>
            <a:ext cx="7177135" cy="1374345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rgbClr val="7030A0"/>
                </a:solidFill>
              </a:defRPr>
            </a:lvl1pPr>
          </a:lstStyle>
          <a:p>
            <a:r>
              <a:rPr lang="en-US" dirty="0"/>
              <a:t>Click to edit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Master </a:t>
            </a:r>
            <a:r>
              <a:rPr lang="en-US" dirty="0"/>
              <a:t>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59785" y="3793391"/>
            <a:ext cx="7177135" cy="763525"/>
          </a:xfrm>
        </p:spPr>
        <p:txBody>
          <a:bodyPr>
            <a:normAutofit/>
          </a:bodyPr>
          <a:lstStyle>
            <a:lvl1pPr marL="0" indent="0" algn="r">
              <a:buNone/>
              <a:defRPr sz="2800" b="0" i="0">
                <a:solidFill>
                  <a:srgbClr val="00206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</a:t>
            </a:r>
            <a:r>
              <a:rPr lang="en-US" dirty="0" smtClean="0"/>
              <a:t>Master </a:t>
            </a:r>
            <a:r>
              <a:rPr lang="en-US" dirty="0"/>
              <a:t>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="" xmlns:a16="http://schemas.microsoft.com/office/drawing/2014/main" id="{08B89D22-1D6E-450B-881F-4D2A4C527F7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08475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586585"/>
            <a:ext cx="8246070" cy="763525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502815"/>
            <a:ext cx="8246070" cy="3206806"/>
          </a:xfrm>
        </p:spPr>
        <p:txBody>
          <a:bodyPr/>
          <a:lstStyle>
            <a:lvl1pPr algn="l">
              <a:defRPr sz="2800">
                <a:solidFill>
                  <a:srgbClr val="002060"/>
                </a:solidFill>
              </a:defRPr>
            </a:lvl1pPr>
            <a:lvl2pPr algn="l">
              <a:defRPr>
                <a:solidFill>
                  <a:srgbClr val="002060"/>
                </a:solidFill>
              </a:defRPr>
            </a:lvl2pPr>
            <a:lvl3pPr algn="l">
              <a:defRPr>
                <a:solidFill>
                  <a:srgbClr val="002060"/>
                </a:solidFill>
              </a:defRPr>
            </a:lvl3pPr>
            <a:lvl4pPr algn="l">
              <a:defRPr>
                <a:solidFill>
                  <a:srgbClr val="002060"/>
                </a:solidFill>
              </a:defRPr>
            </a:lvl4pPr>
            <a:lvl5pPr algn="l"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1425" y="433880"/>
            <a:ext cx="6413610" cy="725349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1425" y="1197405"/>
            <a:ext cx="6413610" cy="3511061"/>
          </a:xfrm>
        </p:spPr>
        <p:txBody>
          <a:bodyPr/>
          <a:lstStyle>
            <a:lvl1pPr>
              <a:defRPr sz="2800">
                <a:solidFill>
                  <a:srgbClr val="002060"/>
                </a:solidFill>
              </a:defRPr>
            </a:lvl1pPr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586585"/>
            <a:ext cx="8246070" cy="763525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79" y="1655520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00206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79" y="2127917"/>
            <a:ext cx="4040188" cy="2276294"/>
          </a:xfrm>
        </p:spPr>
        <p:txBody>
          <a:bodyPr/>
          <a:lstStyle>
            <a:lvl1pPr algn="ctr">
              <a:defRPr sz="2400">
                <a:solidFill>
                  <a:srgbClr val="002060"/>
                </a:solidFill>
              </a:defRPr>
            </a:lvl1pPr>
            <a:lvl2pPr algn="ctr">
              <a:defRPr sz="2000">
                <a:solidFill>
                  <a:srgbClr val="002060"/>
                </a:solidFill>
              </a:defRPr>
            </a:lvl2pPr>
            <a:lvl3pPr algn="ctr">
              <a:defRPr sz="1800">
                <a:solidFill>
                  <a:srgbClr val="002060"/>
                </a:solidFill>
              </a:defRPr>
            </a:lvl3pPr>
            <a:lvl4pPr algn="ctr">
              <a:defRPr sz="1600">
                <a:solidFill>
                  <a:srgbClr val="002060"/>
                </a:solidFill>
              </a:defRPr>
            </a:lvl4pPr>
            <a:lvl5pPr algn="ctr">
              <a:defRPr sz="1600">
                <a:solidFill>
                  <a:srgbClr val="0020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655520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00206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127917"/>
            <a:ext cx="4041775" cy="2276294"/>
          </a:xfrm>
        </p:spPr>
        <p:txBody>
          <a:bodyPr/>
          <a:lstStyle>
            <a:lvl1pPr algn="ctr">
              <a:defRPr sz="2400">
                <a:solidFill>
                  <a:srgbClr val="002060"/>
                </a:solidFill>
              </a:defRPr>
            </a:lvl1pPr>
            <a:lvl2pPr algn="ctr">
              <a:defRPr sz="2000">
                <a:solidFill>
                  <a:srgbClr val="002060"/>
                </a:solidFill>
              </a:defRPr>
            </a:lvl2pPr>
            <a:lvl3pPr algn="ctr">
              <a:defRPr sz="1800">
                <a:solidFill>
                  <a:srgbClr val="002060"/>
                </a:solidFill>
              </a:defRPr>
            </a:lvl3pPr>
            <a:lvl4pPr algn="ctr">
              <a:defRPr sz="1600">
                <a:solidFill>
                  <a:srgbClr val="002060"/>
                </a:solidFill>
              </a:defRPr>
            </a:lvl4pPr>
            <a:lvl5pPr algn="ctr">
              <a:defRPr sz="1600">
                <a:solidFill>
                  <a:srgbClr val="0020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11E867DF-3DCA-4725-94F0-F2B6BD747A82}"/>
              </a:ext>
            </a:extLst>
          </p:cNvPr>
          <p:cNvSpPr txBox="1"/>
          <p:nvPr userDrawn="1"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75" y="2419045"/>
            <a:ext cx="7329840" cy="1527050"/>
          </a:xfrm>
        </p:spPr>
        <p:txBody>
          <a:bodyPr/>
          <a:lstStyle/>
          <a:p>
            <a:r>
              <a:rPr lang="en-US" dirty="0">
                <a:solidFill>
                  <a:srgbClr val="7030A0"/>
                </a:solidFill>
              </a:rPr>
              <a:t>Click to edit </a:t>
            </a:r>
            <a:r>
              <a:rPr lang="en-US" dirty="0" smtClean="0">
                <a:solidFill>
                  <a:srgbClr val="7030A0"/>
                </a:solidFill>
              </a:rPr>
              <a:t/>
            </a:r>
            <a:br>
              <a:rPr lang="en-US" dirty="0" smtClean="0">
                <a:solidFill>
                  <a:srgbClr val="7030A0"/>
                </a:solidFill>
              </a:rPr>
            </a:br>
            <a:r>
              <a:rPr lang="en-US" dirty="0" smtClean="0">
                <a:solidFill>
                  <a:srgbClr val="7030A0"/>
                </a:solidFill>
              </a:rPr>
              <a:t>Master </a:t>
            </a:r>
            <a:r>
              <a:rPr lang="en-US" dirty="0">
                <a:solidFill>
                  <a:srgbClr val="7030A0"/>
                </a:solidFill>
              </a:rPr>
              <a:t>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59785" y="3946095"/>
            <a:ext cx="7024430" cy="610820"/>
          </a:xfrm>
        </p:spPr>
        <p:txBody>
          <a:bodyPr>
            <a:normAutofit/>
          </a:bodyPr>
          <a:lstStyle/>
          <a:p>
            <a:r>
              <a:rPr lang="en-US" dirty="0"/>
              <a:t>FPPT.com</a:t>
            </a:r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586585"/>
            <a:ext cx="8246070" cy="916230"/>
          </a:xfrm>
        </p:spPr>
        <p:txBody>
          <a:bodyPr>
            <a:normAutofit/>
          </a:bodyPr>
          <a:lstStyle/>
          <a:p>
            <a:r>
              <a:rPr lang="en-US" dirty="0"/>
              <a:t>Slide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Make Effective Presentations</a:t>
            </a:r>
          </a:p>
          <a:p>
            <a:r>
              <a:rPr lang="en-US"/>
              <a:t>Using Awesome Backgrounds</a:t>
            </a:r>
          </a:p>
          <a:p>
            <a:r>
              <a:rPr lang="en-US"/>
              <a:t>Engage your Audience</a:t>
            </a:r>
          </a:p>
          <a:p>
            <a:r>
              <a:rPr lang="en-US"/>
              <a:t>Capture Audience Attention</a:t>
            </a:r>
          </a:p>
          <a:p>
            <a:endParaRPr lang="en-US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86835" y="433880"/>
            <a:ext cx="6108200" cy="725349"/>
          </a:xfrm>
        </p:spPr>
        <p:txBody>
          <a:bodyPr>
            <a:normAutofit/>
          </a:bodyPr>
          <a:lstStyle/>
          <a:p>
            <a:r>
              <a:rPr lang="en-US" dirty="0"/>
              <a:t>Slide Title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586835" y="1350110"/>
            <a:ext cx="6108200" cy="3511061"/>
          </a:xfrm>
        </p:spPr>
        <p:txBody>
          <a:bodyPr/>
          <a:lstStyle/>
          <a:p>
            <a:r>
              <a:rPr lang="en-US" dirty="0"/>
              <a:t>Make Effective Presentations</a:t>
            </a:r>
          </a:p>
          <a:p>
            <a:r>
              <a:rPr lang="en-US" dirty="0"/>
              <a:t>Using Awesome Backgrounds</a:t>
            </a:r>
          </a:p>
          <a:p>
            <a:r>
              <a:rPr lang="en-US" dirty="0"/>
              <a:t>Engage your Audience</a:t>
            </a:r>
          </a:p>
          <a:p>
            <a:r>
              <a:rPr lang="en-US" dirty="0"/>
              <a:t>Capture Audience Attention</a:t>
            </a: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48965" y="586585"/>
            <a:ext cx="8093365" cy="916230"/>
          </a:xfrm>
        </p:spPr>
        <p:txBody>
          <a:bodyPr>
            <a:normAutofit/>
          </a:bodyPr>
          <a:lstStyle/>
          <a:p>
            <a:r>
              <a:rPr lang="en-US" dirty="0"/>
              <a:t>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536879" y="1960929"/>
            <a:ext cx="4040188" cy="479822"/>
          </a:xfrm>
        </p:spPr>
        <p:txBody>
          <a:bodyPr/>
          <a:lstStyle/>
          <a:p>
            <a:r>
              <a:rPr lang="en-US" dirty="0"/>
              <a:t>Product 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536879" y="2433326"/>
            <a:ext cx="4040188" cy="2276294"/>
          </a:xfrm>
        </p:spPr>
        <p:txBody>
          <a:bodyPr/>
          <a:lstStyle/>
          <a:p>
            <a:r>
              <a:rPr lang="en-US"/>
              <a:t>Feature 1</a:t>
            </a:r>
          </a:p>
          <a:p>
            <a:r>
              <a:rPr lang="en-US"/>
              <a:t>Feature 2</a:t>
            </a:r>
          </a:p>
          <a:p>
            <a:r>
              <a:rPr lang="en-US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572000" y="1960929"/>
            <a:ext cx="4041775" cy="479822"/>
          </a:xfrm>
        </p:spPr>
        <p:txBody>
          <a:bodyPr/>
          <a:lstStyle/>
          <a:p>
            <a:r>
              <a:rPr lang="en-US"/>
              <a:t>Product B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72000" y="2433326"/>
            <a:ext cx="4041775" cy="2276294"/>
          </a:xfrm>
        </p:spPr>
        <p:txBody>
          <a:bodyPr/>
          <a:lstStyle/>
          <a:p>
            <a:r>
              <a:rPr lang="en-US"/>
              <a:t>Feature 1</a:t>
            </a:r>
          </a:p>
          <a:p>
            <a:r>
              <a:rPr lang="en-US"/>
              <a:t>Feature 2</a:t>
            </a:r>
          </a:p>
          <a:p>
            <a:r>
              <a:rPr lang="en-US"/>
              <a:t>Feature 3</a:t>
            </a:r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:\websites\free-power-point-templates\2012\logo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08475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1006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</Words>
  <Application>Microsoft Office PowerPoint</Application>
  <PresentationFormat>On-screen Show (16:9)</PresentationFormat>
  <Paragraphs>22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2017-08-01T15:40:51Z</dcterms:created>
  <dcterms:modified xsi:type="dcterms:W3CDTF">2020-02-05T20:32:13Z</dcterms:modified>
</cp:coreProperties>
</file>