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7D84"/>
    <a:srgbClr val="5DD5FF"/>
    <a:srgbClr val="FF0D97"/>
    <a:srgbClr val="0000CC"/>
    <a:srgbClr val="003635"/>
    <a:srgbClr val="9EFF29"/>
    <a:srgbClr val="C80064"/>
    <a:srgbClr val="C33A1F"/>
    <a:srgbClr val="FF2549"/>
    <a:srgbClr val="007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9" d="100"/>
          <a:sy n="129" d="100"/>
        </p:scale>
        <p:origin x="-348" y="-66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18E60-4300-4729-A0D7-6AB984C3922D}" type="datetimeFigureOut">
              <a:rPr lang="en-US" smtClean="0"/>
              <a:t>9/21/2018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33E96-F078-4B3D-A8F4-F1AF21EBC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00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96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15297" y="2308123"/>
            <a:ext cx="7978879" cy="1592826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Master </a:t>
            </a:r>
            <a:r>
              <a:rPr lang="en-US" dirty="0"/>
              <a:t>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3679" y="3967315"/>
            <a:ext cx="8001000" cy="678426"/>
          </a:xfrm>
        </p:spPr>
        <p:txBody>
          <a:bodyPr>
            <a:normAutofit/>
          </a:bodyPr>
          <a:lstStyle>
            <a:lvl1pPr marL="0" indent="0" algn="r">
              <a:buNone/>
              <a:defRPr sz="2800" b="0" i="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</a:t>
            </a:r>
            <a:r>
              <a:rPr lang="en-US" dirty="0" smtClean="0"/>
              <a:t>Master </a:t>
            </a:r>
            <a:r>
              <a:rPr lang="en-US" dirty="0"/>
              <a:t>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xmlns="" id="{08B89D22-1D6E-450B-881F-4D2A4C527F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08475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694" y="239087"/>
            <a:ext cx="8259098" cy="763526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714" y="1172498"/>
            <a:ext cx="8246070" cy="3605978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62921" y="539273"/>
            <a:ext cx="6805593" cy="725349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AB7D84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73045" y="1327355"/>
            <a:ext cx="6828503" cy="3493877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318" y="227400"/>
            <a:ext cx="8093365" cy="763525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2131" y="1611266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2131" y="2083663"/>
            <a:ext cx="4040188" cy="2276294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57252" y="1611266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57252" y="2083663"/>
            <a:ext cx="4041775" cy="2276294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11E867DF-3DCA-4725-94F0-F2B6BD747A82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6457" y="2079523"/>
            <a:ext cx="6975987" cy="1659188"/>
          </a:xfrm>
        </p:spPr>
        <p:txBody>
          <a:bodyPr>
            <a:normAutofit/>
          </a:bodyPr>
          <a:lstStyle/>
          <a:p>
            <a:r>
              <a:rPr lang="en-US" dirty="0"/>
              <a:t>Click to edit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Master </a:t>
            </a:r>
            <a:r>
              <a:rPr lang="en-US" dirty="0"/>
              <a:t>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0548" y="3827200"/>
            <a:ext cx="7875639" cy="730043"/>
          </a:xfrm>
        </p:spPr>
        <p:txBody>
          <a:bodyPr/>
          <a:lstStyle/>
          <a:p>
            <a:r>
              <a:rPr lang="en-US" dirty="0"/>
              <a:t>FPPT.com</a:t>
            </a:r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Make Effective Presentations</a:t>
            </a:r>
          </a:p>
          <a:p>
            <a:r>
              <a:rPr lang="en-US" dirty="0"/>
              <a:t>Using Awesome Backgrounds</a:t>
            </a:r>
          </a:p>
          <a:p>
            <a:r>
              <a:rPr lang="en-US" dirty="0"/>
              <a:t>Engage your Audience</a:t>
            </a:r>
          </a:p>
          <a:p>
            <a:r>
              <a:rPr lang="en-US" dirty="0"/>
              <a:t>Capture Audience Attention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Make Effective Presentations</a:t>
            </a:r>
          </a:p>
          <a:p>
            <a:r>
              <a:rPr lang="en-US" dirty="0"/>
              <a:t>Using Awesome Backgrounds</a:t>
            </a:r>
          </a:p>
          <a:p>
            <a:r>
              <a:rPr lang="en-US" dirty="0"/>
              <a:t>Engage your Audience</a:t>
            </a:r>
          </a:p>
          <a:p>
            <a:r>
              <a:rPr lang="en-US" dirty="0"/>
              <a:t>Capture Audience Attention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/>
              <a:t>Feature 1</a:t>
            </a:r>
          </a:p>
          <a:p>
            <a:r>
              <a:rPr lang="en-US"/>
              <a:t>Feature 2</a:t>
            </a:r>
          </a:p>
          <a:p>
            <a:r>
              <a:rPr lang="en-US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/>
              <a:t>Product B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/>
              <a:t>Feature 1</a:t>
            </a:r>
          </a:p>
          <a:p>
            <a:r>
              <a:rPr lang="en-US"/>
              <a:t>Feature 2</a:t>
            </a:r>
          </a:p>
          <a:p>
            <a:r>
              <a:rPr lang="en-US"/>
              <a:t>Feature 3</a:t>
            </a:r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:\websites\free-power-point-templates\2012\logo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08475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100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</Words>
  <Application>Microsoft Office PowerPoint</Application>
  <PresentationFormat>On-screen Show (16:9)</PresentationFormat>
  <Paragraphs>22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2017-08-01T15:40:51Z</dcterms:created>
  <dcterms:modified xsi:type="dcterms:W3CDTF">2018-09-21T18:53:44Z</dcterms:modified>
</cp:coreProperties>
</file>