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097"/>
    <a:srgbClr val="0CB0B4"/>
    <a:srgbClr val="33CCCC"/>
    <a:srgbClr val="4400EE"/>
    <a:srgbClr val="FFC901"/>
    <a:srgbClr val="6C1A00"/>
    <a:srgbClr val="58004E"/>
    <a:srgbClr val="FE9202"/>
    <a:srgbClr val="800080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62" d="100"/>
          <a:sy n="162" d="100"/>
        </p:scale>
        <p:origin x="14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1502815"/>
            <a:ext cx="7940660" cy="1543215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3035442"/>
            <a:ext cx="7940660" cy="642397"/>
          </a:xfrm>
        </p:spPr>
        <p:txBody>
          <a:bodyPr>
            <a:normAutofit/>
          </a:bodyPr>
          <a:lstStyle>
            <a:lvl1pPr marL="0" indent="0" algn="ctr">
              <a:buNone/>
              <a:defRPr sz="2800" b="0" i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730" y="1062641"/>
            <a:ext cx="8246070" cy="763526"/>
          </a:xfrm>
        </p:spPr>
        <p:txBody>
          <a:bodyPr>
            <a:normAutofit/>
          </a:bodyPr>
          <a:lstStyle>
            <a:lvl1pPr algn="ctr">
              <a:defRPr sz="3600" baseline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808225"/>
            <a:ext cx="8246070" cy="3054097"/>
          </a:xfrm>
        </p:spPr>
        <p:txBody>
          <a:bodyPr/>
          <a:lstStyle>
            <a:lvl1pPr algn="ctr"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 algn="ctr"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 algn="ctr"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 algn="ctr"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 algn="ctr"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433880"/>
            <a:ext cx="6708433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197405"/>
            <a:ext cx="6708433" cy="3511061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630" y="1211686"/>
            <a:ext cx="8093365" cy="763525"/>
          </a:xfrm>
        </p:spPr>
        <p:txBody>
          <a:bodyPr>
            <a:normAutofit/>
          </a:bodyPr>
          <a:lstStyle>
            <a:lvl1pPr algn="ctr">
              <a:defRPr sz="3600" baseline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960929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433326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algn="ctr"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 algn="ctr"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 algn="ctr"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 algn="ctr"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960929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433326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algn="ctr"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 algn="ctr"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 algn="ctr"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 algn="ctr"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1350110"/>
            <a:ext cx="7787955" cy="1543216"/>
          </a:xfrm>
        </p:spPr>
        <p:txBody>
          <a:bodyPr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3029865"/>
            <a:ext cx="7635250" cy="642397"/>
          </a:xfrm>
        </p:spPr>
        <p:txBody>
          <a:bodyPr/>
          <a:lstStyle/>
          <a:p>
            <a:r>
              <a:rPr lang="en-US" dirty="0"/>
              <a:t>FPPT.com</a:t>
            </a: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Make Effective Presentations</a:t>
            </a:r>
          </a:p>
          <a:p>
            <a:r>
              <a:rPr lang="en-US"/>
              <a:t>Using Awesome Backgrounds</a:t>
            </a:r>
          </a:p>
          <a:p>
            <a:r>
              <a:rPr lang="en-US"/>
              <a:t>Engage your Audience</a:t>
            </a:r>
          </a:p>
          <a:p>
            <a:r>
              <a:rPr lang="en-US"/>
              <a:t>Capture Audience Attention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281175"/>
            <a:ext cx="6558080" cy="725349"/>
          </a:xfrm>
        </p:spPr>
        <p:txBody>
          <a:bodyPr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Effective Presentations</a:t>
            </a:r>
          </a:p>
          <a:p>
            <a:r>
              <a:rPr lang="en-US" dirty="0"/>
              <a:t>Using Awesome Backgrounds</a:t>
            </a:r>
          </a:p>
          <a:p>
            <a:r>
              <a:rPr lang="en-US" dirty="0"/>
              <a:t>Engage your Audience</a:t>
            </a:r>
          </a:p>
          <a:p>
            <a:r>
              <a:rPr lang="en-US" dirty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1044700"/>
            <a:ext cx="8164810" cy="763525"/>
          </a:xfrm>
        </p:spPr>
        <p:txBody>
          <a:bodyPr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Product B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websites\free-power-point-templates\2012\logo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On-screen Show (16:9)</PresentationFormat>
  <Paragraphs>22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2020-03-21T19:57:39Z</dcterms:modified>
</cp:coreProperties>
</file>