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9C55"/>
    <a:srgbClr val="FFC901"/>
    <a:srgbClr val="FFAF9F"/>
    <a:srgbClr val="2A000F"/>
    <a:srgbClr val="48001A"/>
    <a:srgbClr val="4400EE"/>
    <a:srgbClr val="6C1A00"/>
    <a:srgbClr val="58004E"/>
    <a:srgbClr val="FE9202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108" y="5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80" y="1326268"/>
            <a:ext cx="7631835" cy="1832460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C39C55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80" y="3320598"/>
            <a:ext cx="7631836" cy="642397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36" y="281104"/>
            <a:ext cx="8229600" cy="763526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C39C5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350110"/>
            <a:ext cx="8246070" cy="3512213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11" y="569389"/>
            <a:ext cx="6252689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39C5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11" y="1180209"/>
            <a:ext cx="6252689" cy="3511061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879" y="346721"/>
            <a:ext cx="8076896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C39C5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564409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036806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64409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036806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6" y="1350110"/>
            <a:ext cx="7784539" cy="1640354"/>
          </a:xfrm>
        </p:spPr>
        <p:txBody>
          <a:bodyPr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6" y="3320598"/>
            <a:ext cx="7784540" cy="642397"/>
          </a:xfrm>
        </p:spPr>
        <p:txBody>
          <a:bodyPr/>
          <a:lstStyle/>
          <a:p>
            <a:r>
              <a:rPr lang="en-US" dirty="0"/>
              <a:t>FPPT.com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6" y="262320"/>
            <a:ext cx="8076894" cy="920985"/>
          </a:xfrm>
        </p:spPr>
        <p:txBody>
          <a:bodyPr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Effective Presentations</a:t>
            </a:r>
          </a:p>
          <a:p>
            <a:r>
              <a:rPr lang="en-US"/>
              <a:t>Using Awesome Backgrounds</a:t>
            </a:r>
          </a:p>
          <a:p>
            <a:r>
              <a:rPr lang="en-US"/>
              <a:t>Engage your Audience</a:t>
            </a:r>
          </a:p>
          <a:p>
            <a:r>
              <a:rPr lang="en-US"/>
              <a:t>Capture Audience Attention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34092" y="281175"/>
            <a:ext cx="6252708" cy="725349"/>
          </a:xfrm>
        </p:spPr>
        <p:txBody>
          <a:bodyPr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Effective Presentations</a:t>
            </a:r>
          </a:p>
          <a:p>
            <a:r>
              <a:rPr lang="en-US" dirty="0"/>
              <a:t>Using Awesome Backgrounds</a:t>
            </a:r>
          </a:p>
          <a:p>
            <a:r>
              <a:rPr lang="en-US" dirty="0"/>
              <a:t>Engage your Audience</a:t>
            </a:r>
          </a:p>
          <a:p>
            <a:r>
              <a:rPr lang="en-US" dirty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3108" y="281175"/>
            <a:ext cx="8164810" cy="763525"/>
          </a:xfrm>
        </p:spPr>
        <p:txBody>
          <a:bodyPr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Product B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websites\free-power-point-templates\2012\logo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On-screen Show (16:9)</PresentationFormat>
  <Paragraphs>22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2020-04-28T18:03:04Z</dcterms:modified>
</cp:coreProperties>
</file>