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4" r:id="rId1"/>
  </p:sldMasterIdLst>
  <p:sldIdLst>
    <p:sldId id="256" r:id="rId2"/>
    <p:sldId id="257" r:id="rId3"/>
    <p:sldId id="258" r:id="rId4"/>
    <p:sldId id="262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928178AE-2216-43EA-8D59-8CB633BA06FA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B71F39E1-F9BE-498E-9294-E83C30F5D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614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178AE-2216-43EA-8D59-8CB633BA06FA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F39E1-F9BE-498E-9294-E83C30F5D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276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178AE-2216-43EA-8D59-8CB633BA06FA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F39E1-F9BE-498E-9294-E83C30F5D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526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178AE-2216-43EA-8D59-8CB633BA06FA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F39E1-F9BE-498E-9294-E83C30F5D70E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086000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178AE-2216-43EA-8D59-8CB633BA06FA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F39E1-F9BE-498E-9294-E83C30F5D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7411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178AE-2216-43EA-8D59-8CB633BA06FA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F39E1-F9BE-498E-9294-E83C30F5D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4108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178AE-2216-43EA-8D59-8CB633BA06FA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F39E1-F9BE-498E-9294-E83C30F5D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8642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178AE-2216-43EA-8D59-8CB633BA06FA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F39E1-F9BE-498E-9294-E83C30F5D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085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178AE-2216-43EA-8D59-8CB633BA06FA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F39E1-F9BE-498E-9294-E83C30F5D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918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178AE-2216-43EA-8D59-8CB633BA06FA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F39E1-F9BE-498E-9294-E83C30F5D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279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178AE-2216-43EA-8D59-8CB633BA06FA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F39E1-F9BE-498E-9294-E83C30F5D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040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178AE-2216-43EA-8D59-8CB633BA06FA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F39E1-F9BE-498E-9294-E83C30F5D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9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178AE-2216-43EA-8D59-8CB633BA06FA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F39E1-F9BE-498E-9294-E83C30F5D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389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178AE-2216-43EA-8D59-8CB633BA06FA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F39E1-F9BE-498E-9294-E83C30F5D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605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178AE-2216-43EA-8D59-8CB633BA06FA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F39E1-F9BE-498E-9294-E83C30F5D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307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178AE-2216-43EA-8D59-8CB633BA06FA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F39E1-F9BE-498E-9294-E83C30F5D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25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178AE-2216-43EA-8D59-8CB633BA06FA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F39E1-F9BE-498E-9294-E83C30F5D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377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8178AE-2216-43EA-8D59-8CB633BA06FA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1F39E1-F9BE-498E-9294-E83C30F5D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8061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85" r:id="rId1"/>
    <p:sldLayoutId id="2147483886" r:id="rId2"/>
    <p:sldLayoutId id="2147483887" r:id="rId3"/>
    <p:sldLayoutId id="2147483888" r:id="rId4"/>
    <p:sldLayoutId id="2147483889" r:id="rId5"/>
    <p:sldLayoutId id="2147483890" r:id="rId6"/>
    <p:sldLayoutId id="2147483891" r:id="rId7"/>
    <p:sldLayoutId id="2147483892" r:id="rId8"/>
    <p:sldLayoutId id="2147483893" r:id="rId9"/>
    <p:sldLayoutId id="2147483894" r:id="rId10"/>
    <p:sldLayoutId id="2147483895" r:id="rId11"/>
    <p:sldLayoutId id="2147483896" r:id="rId12"/>
    <p:sldLayoutId id="2147483897" r:id="rId13"/>
    <p:sldLayoutId id="2147483898" r:id="rId14"/>
    <p:sldLayoutId id="2147483899" r:id="rId15"/>
    <p:sldLayoutId id="2147483900" r:id="rId16"/>
    <p:sldLayoutId id="2147483901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3CE1F73-537E-479C-9846-A06B668164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1999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085EAB7-156A-4395-8AFB-0388C9ACBC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216361"/>
          </a:xfrm>
        </p:spPr>
        <p:txBody>
          <a:bodyPr anchor="t">
            <a:normAutofit/>
          </a:bodyPr>
          <a:lstStyle/>
          <a:p>
            <a:pPr algn="r"/>
            <a:r>
              <a:rPr lang="fa-IR" sz="3200" dirty="0">
                <a:solidFill>
                  <a:schemeClr val="accent6"/>
                </a:solidFill>
                <a:cs typeface="B Shiraz" panose="00000400000000000000" pitchFamily="2" charset="-78"/>
              </a:rPr>
              <a:t>سلام  می دانیم که دلمون برای همه تنگ شده است ولی برای اینکه کرونا نگیریم باید در خانه بمانیم  ، بیایید باهم روش های رد کردن کرونا را بفهمیم.</a:t>
            </a:r>
            <a:endParaRPr lang="en-US" sz="3200" dirty="0">
              <a:solidFill>
                <a:schemeClr val="accent6"/>
              </a:solidFill>
              <a:cs typeface="B Shiraz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54125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1D280-016C-42BD-8EE6-98F8F28FA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2417" y="452718"/>
            <a:ext cx="4458417" cy="739978"/>
          </a:xfrm>
        </p:spPr>
        <p:txBody>
          <a:bodyPr/>
          <a:lstStyle/>
          <a:p>
            <a:pPr algn="r"/>
            <a:r>
              <a:rPr lang="fa-IR" dirty="0">
                <a:solidFill>
                  <a:schemeClr val="tx2">
                    <a:lumMod val="10000"/>
                  </a:schemeClr>
                </a:solidFill>
                <a:cs typeface="B Lotus" panose="00000400000000000000" pitchFamily="2" charset="-78"/>
              </a:rPr>
              <a:t>۱- می توانیم برویم کوه </a:t>
            </a:r>
            <a:endParaRPr lang="en-US" dirty="0">
              <a:solidFill>
                <a:schemeClr val="tx2">
                  <a:lumMod val="10000"/>
                </a:schemeClr>
              </a:solidFill>
              <a:cs typeface="B Lotus" panose="00000400000000000000" pitchFamily="2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C22ECDC-119C-4AE1-A9AE-BE3D33E512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541" y="0"/>
            <a:ext cx="4359965" cy="316476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AA4FE72-CB48-4EDF-9B5B-150CEEF396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1771" y="1215769"/>
            <a:ext cx="5407461" cy="442646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B2B63B3-03D8-45E7-AB16-764F7F7B3B0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193" y="3429000"/>
            <a:ext cx="5108037" cy="316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420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F8CF4-5771-401F-A1E6-1B8638876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2125" y="322084"/>
            <a:ext cx="5532743" cy="853328"/>
          </a:xfrm>
        </p:spPr>
        <p:txBody>
          <a:bodyPr/>
          <a:lstStyle/>
          <a:p>
            <a:pPr algn="r"/>
            <a:r>
              <a:rPr lang="fa-IR" dirty="0">
                <a:solidFill>
                  <a:srgbClr val="FFFF00"/>
                </a:solidFill>
                <a:cs typeface="B Lotus" panose="00000400000000000000" pitchFamily="2" charset="-78"/>
              </a:rPr>
              <a:t>۲- و یا می توانیم تلوزیون ببینیم</a:t>
            </a:r>
            <a:endParaRPr lang="en-US" dirty="0">
              <a:solidFill>
                <a:srgbClr val="FFFF00"/>
              </a:solidFill>
              <a:cs typeface="B Lotus" panose="00000400000000000000" pitchFamily="2" charset="-78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D944A7D-156F-4739-BE02-79675233EC88}"/>
              </a:ext>
            </a:extLst>
          </p:cNvPr>
          <p:cNvSpPr/>
          <p:nvPr/>
        </p:nvSpPr>
        <p:spPr>
          <a:xfrm>
            <a:off x="2478157" y="980661"/>
            <a:ext cx="45719" cy="457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25746E5-C108-4431-893F-D36699BFA9B0}"/>
              </a:ext>
            </a:extLst>
          </p:cNvPr>
          <p:cNvSpPr/>
          <p:nvPr/>
        </p:nvSpPr>
        <p:spPr>
          <a:xfrm>
            <a:off x="646111" y="2196547"/>
            <a:ext cx="5658678" cy="24649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25E46A0-E9B8-418B-BE03-DA6D469ABAAC}"/>
              </a:ext>
            </a:extLst>
          </p:cNvPr>
          <p:cNvCxnSpPr>
            <a:cxnSpLocks/>
          </p:cNvCxnSpPr>
          <p:nvPr/>
        </p:nvCxnSpPr>
        <p:spPr>
          <a:xfrm flipH="1">
            <a:off x="1285462" y="4465983"/>
            <a:ext cx="1192695" cy="193929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49FF7AB-AB20-4062-8AD6-815FB5655E42}"/>
              </a:ext>
            </a:extLst>
          </p:cNvPr>
          <p:cNvCxnSpPr>
            <a:cxnSpLocks/>
          </p:cNvCxnSpPr>
          <p:nvPr/>
        </p:nvCxnSpPr>
        <p:spPr>
          <a:xfrm>
            <a:off x="5009322" y="4359965"/>
            <a:ext cx="1603513" cy="1749287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Arrow: Down 12">
            <a:extLst>
              <a:ext uri="{FF2B5EF4-FFF2-40B4-BE49-F238E27FC236}">
                <a16:creationId xmlns:a16="http://schemas.microsoft.com/office/drawing/2014/main" id="{ADECFD4B-E071-44B8-A2E0-C70FA7828645}"/>
              </a:ext>
            </a:extLst>
          </p:cNvPr>
          <p:cNvSpPr/>
          <p:nvPr/>
        </p:nvSpPr>
        <p:spPr>
          <a:xfrm>
            <a:off x="3458817" y="556591"/>
            <a:ext cx="730197" cy="114697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15A4687C-2C7B-43D5-B474-A13093DC39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343" y="2392017"/>
            <a:ext cx="4981425" cy="2100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317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BD165-6CA5-4771-887C-D2255B501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2" y="0"/>
            <a:ext cx="9905998" cy="1478570"/>
          </a:xfrm>
        </p:spPr>
        <p:txBody>
          <a:bodyPr anchor="t">
            <a:normAutofit/>
          </a:bodyPr>
          <a:lstStyle/>
          <a:p>
            <a:pPr algn="r"/>
            <a:r>
              <a:rPr lang="fa-IR" sz="4000" dirty="0"/>
              <a:t>می</a:t>
            </a:r>
            <a:r>
              <a:rPr lang="fa-IR" dirty="0"/>
              <a:t> توانیم در خانه به کمک مادر برویم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080804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AE76D-7326-4843-9A24-00C7A28CE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>
                <a:solidFill>
                  <a:schemeClr val="accent3">
                    <a:lumMod val="50000"/>
                  </a:schemeClr>
                </a:solidFill>
              </a:rPr>
              <a:t>۴- و یا میتوانیم در خانه ورزش کنیم</a:t>
            </a:r>
            <a:endParaRPr lang="en-US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0CAEBD58-8075-431E-86A5-10D0950F0E59}"/>
              </a:ext>
            </a:extLst>
          </p:cNvPr>
          <p:cNvSpPr/>
          <p:nvPr/>
        </p:nvSpPr>
        <p:spPr>
          <a:xfrm>
            <a:off x="1828800" y="3114260"/>
            <a:ext cx="2319130" cy="206733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89EDD57-7E3E-403B-9F70-11223B11C767}"/>
              </a:ext>
            </a:extLst>
          </p:cNvPr>
          <p:cNvSpPr/>
          <p:nvPr/>
        </p:nvSpPr>
        <p:spPr>
          <a:xfrm>
            <a:off x="2491408" y="2107096"/>
            <a:ext cx="993913" cy="10601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04D1D63-2D7E-4A8D-9FB5-64604C70B9D8}"/>
              </a:ext>
            </a:extLst>
          </p:cNvPr>
          <p:cNvCxnSpPr/>
          <p:nvPr/>
        </p:nvCxnSpPr>
        <p:spPr>
          <a:xfrm flipV="1">
            <a:off x="4041912" y="2516098"/>
            <a:ext cx="993913" cy="127220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6749057-BA51-43D3-ADA9-C2B4FBFCCB7B}"/>
              </a:ext>
            </a:extLst>
          </p:cNvPr>
          <p:cNvCxnSpPr/>
          <p:nvPr/>
        </p:nvCxnSpPr>
        <p:spPr>
          <a:xfrm>
            <a:off x="3776868" y="4901012"/>
            <a:ext cx="1152939" cy="13384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92D6818-B198-49DD-A04E-6018C2DF4097}"/>
              </a:ext>
            </a:extLst>
          </p:cNvPr>
          <p:cNvCxnSpPr>
            <a:stCxn id="4" idx="3"/>
          </p:cNvCxnSpPr>
          <p:nvPr/>
        </p:nvCxnSpPr>
        <p:spPr>
          <a:xfrm flipH="1">
            <a:off x="1245704" y="4878844"/>
            <a:ext cx="922725" cy="13606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9366070-2AB4-414B-8BB1-DFF0AF7EDC2E}"/>
              </a:ext>
            </a:extLst>
          </p:cNvPr>
          <p:cNvCxnSpPr>
            <a:cxnSpLocks/>
          </p:cNvCxnSpPr>
          <p:nvPr/>
        </p:nvCxnSpPr>
        <p:spPr>
          <a:xfrm flipH="1" flipV="1">
            <a:off x="649357" y="2822713"/>
            <a:ext cx="1285460" cy="96559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3275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1C603-2569-47BF-A59E-D0745F964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3913" y="452718"/>
            <a:ext cx="9056921" cy="2833821"/>
          </a:xfrm>
        </p:spPr>
        <p:txBody>
          <a:bodyPr/>
          <a:lstStyle/>
          <a:p>
            <a:pPr algn="r"/>
            <a:r>
              <a:rPr lang="fa-IR" dirty="0"/>
              <a:t>خوب دیگر، </a:t>
            </a:r>
            <a:br>
              <a:rPr lang="fa-IR" dirty="0"/>
            </a:br>
            <a:r>
              <a:rPr lang="fa-IR" dirty="0"/>
              <a:t>به آخر پاورپوینت امروز رسیدیم. </a:t>
            </a:r>
            <a:br>
              <a:rPr lang="fa-IR" dirty="0"/>
            </a:br>
            <a:r>
              <a:rPr lang="fa-IR" dirty="0"/>
              <a:t>پس تا یک پاورپوینت دیگر ... </a:t>
            </a:r>
            <a:br>
              <a:rPr lang="fa-IR" dirty="0"/>
            </a:br>
            <a:r>
              <a:rPr lang="fa-IR" dirty="0"/>
              <a:t>خداحافظ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3222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2999</TotalTime>
  <Words>61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B Lotus</vt:lpstr>
      <vt:lpstr>B Shiraz</vt:lpstr>
      <vt:lpstr>Times New Roman</vt:lpstr>
      <vt:lpstr>Trebuchet MS</vt:lpstr>
      <vt:lpstr>Tw Cen MT</vt:lpstr>
      <vt:lpstr>Circuit</vt:lpstr>
      <vt:lpstr>سلام  می دانیم که دلمون برای همه تنگ شده است ولی برای اینکه کرونا نگیریم باید در خانه بمانیم  ، بیایید باهم روش های رد کردن کرونا را بفهمیم.</vt:lpstr>
      <vt:lpstr>۱- می توانیم برویم کوه </vt:lpstr>
      <vt:lpstr>۲- و یا می توانیم تلوزیون ببینیم</vt:lpstr>
      <vt:lpstr>می توانیم در خانه به کمک مادر برویم</vt:lpstr>
      <vt:lpstr>۴- و یا میتوانیم در خانه ورزش کنیم</vt:lpstr>
      <vt:lpstr>خوب دیگر،  به آخر پاورپوینت امروز رسیدیم.  پس تا یک پاورپوینت دیگر ...  خداحافظ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سلام  می دانیم که دلمون برای همه تنگ شده است ولی برای اینکه کرونا نگیریم باید در خانه بمانیم</dc:title>
  <dc:creator>Vesal, Mohammad (FAOIR)</dc:creator>
  <cp:lastModifiedBy>Vesal, Mohammad (FAOIR)</cp:lastModifiedBy>
  <cp:revision>16</cp:revision>
  <dcterms:created xsi:type="dcterms:W3CDTF">2020-12-23T06:52:13Z</dcterms:created>
  <dcterms:modified xsi:type="dcterms:W3CDTF">2021-02-17T04:54:37Z</dcterms:modified>
</cp:coreProperties>
</file>