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2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84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06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028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1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4992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997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54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513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5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5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747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744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1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06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67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98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72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0A34ACE-BE1A-4DF5-B2EF-94553424C686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49B9EA7-5712-43D3-9ABA-D4393FDAA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8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A446-4055-4872-AD6E-2A564F479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13113" y="1122364"/>
            <a:ext cx="8428381" cy="3770911"/>
          </a:xfrm>
        </p:spPr>
        <p:txBody>
          <a:bodyPr anchor="t">
            <a:normAutofit/>
          </a:bodyPr>
          <a:lstStyle/>
          <a:p>
            <a:pPr algn="ctr" rtl="1"/>
            <a:r>
              <a:rPr lang="fa-IR" sz="4000" dirty="0">
                <a:solidFill>
                  <a:schemeClr val="tx2"/>
                </a:solidFill>
                <a:cs typeface="B Koodak" panose="00000700000000000000" pitchFamily="2" charset="-78"/>
              </a:rPr>
              <a:t>سلام بیایید تا برویم انواع درختان را ببینیم </a:t>
            </a:r>
            <a:r>
              <a:rPr lang="fa-IR" sz="5400" dirty="0">
                <a:solidFill>
                  <a:schemeClr val="tx1">
                    <a:lumMod val="95000"/>
                    <a:lumOff val="5000"/>
                  </a:schemeClr>
                </a:solidFill>
                <a:cs typeface="B Mitra" panose="00000400000000000000" pitchFamily="2" charset="-78"/>
              </a:rPr>
              <a:t>.</a:t>
            </a:r>
            <a:br>
              <a:rPr lang="fa-IR" sz="5400" dirty="0">
                <a:solidFill>
                  <a:schemeClr val="tx1">
                    <a:lumMod val="95000"/>
                    <a:lumOff val="5000"/>
                  </a:schemeClr>
                </a:solidFill>
                <a:cs typeface="B Mitra" panose="00000400000000000000" pitchFamily="2" charset="-78"/>
              </a:rPr>
            </a:br>
            <a:br>
              <a:rPr lang="fa-IR" sz="5400" dirty="0">
                <a:solidFill>
                  <a:schemeClr val="tx1">
                    <a:lumMod val="95000"/>
                    <a:lumOff val="5000"/>
                  </a:schemeClr>
                </a:solidFill>
                <a:cs typeface="B Mitra" panose="00000400000000000000" pitchFamily="2" charset="-78"/>
              </a:rPr>
            </a:br>
            <a:r>
              <a:rPr lang="fa-IR" sz="3200" dirty="0">
                <a:solidFill>
                  <a:schemeClr val="tx1">
                    <a:lumMod val="95000"/>
                    <a:lumOff val="5000"/>
                  </a:schemeClr>
                </a:solidFill>
                <a:cs typeface="B Mitra" panose="00000400000000000000" pitchFamily="2" charset="-78"/>
              </a:rPr>
              <a:t>مصطفی وصال</a:t>
            </a:r>
            <a:br>
              <a:rPr lang="fa-IR" sz="3200" dirty="0">
                <a:solidFill>
                  <a:schemeClr val="tx1">
                    <a:lumMod val="95000"/>
                    <a:lumOff val="5000"/>
                  </a:schemeClr>
                </a:solidFill>
                <a:cs typeface="B Mitra" panose="00000400000000000000" pitchFamily="2" charset="-78"/>
              </a:rPr>
            </a:br>
            <a:r>
              <a:rPr lang="fa-IR" sz="3200" dirty="0">
                <a:solidFill>
                  <a:schemeClr val="tx1">
                    <a:lumMod val="95000"/>
                    <a:lumOff val="5000"/>
                  </a:schemeClr>
                </a:solidFill>
                <a:cs typeface="B Mitra" panose="00000400000000000000" pitchFamily="2" charset="-78"/>
              </a:rPr>
              <a:t>کلاس دوم میزان</a:t>
            </a:r>
            <a:endParaRPr lang="en-US" sz="5400" dirty="0">
              <a:solidFill>
                <a:schemeClr val="tx1">
                  <a:lumMod val="95000"/>
                  <a:lumOff val="5000"/>
                </a:schemeClr>
              </a:solidFill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70657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163D3-763C-47DF-A220-9302F396F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4586" y="0"/>
            <a:ext cx="11047414" cy="2137934"/>
          </a:xfrm>
        </p:spPr>
        <p:txBody>
          <a:bodyPr anchor="t">
            <a:normAutofit/>
          </a:bodyPr>
          <a:lstStyle/>
          <a:p>
            <a:pPr algn="r"/>
            <a:r>
              <a:rPr lang="fa-IR" sz="3600" dirty="0">
                <a:solidFill>
                  <a:schemeClr val="tx2"/>
                </a:solidFill>
                <a:cs typeface="B Koodak" panose="00000700000000000000" pitchFamily="2" charset="-78"/>
              </a:rPr>
              <a:t>با درخت میوه دار شروع می کنیم ، همه می دانیم که میوه های درخت میوه دار ، سیب،انار،هلو و خیلی میوه های دیگر است </a:t>
            </a:r>
            <a:r>
              <a:rPr lang="fa-IR" sz="4400" dirty="0">
                <a:solidFill>
                  <a:schemeClr val="tx1">
                    <a:lumMod val="95000"/>
                    <a:lumOff val="5000"/>
                  </a:schemeClr>
                </a:solidFill>
                <a:cs typeface="B Lotus" panose="00000400000000000000" pitchFamily="2" charset="-78"/>
              </a:rPr>
              <a:t>.</a:t>
            </a:r>
            <a:r>
              <a:rPr lang="fa-IR" sz="4400" dirty="0">
                <a:solidFill>
                  <a:schemeClr val="accent6">
                    <a:lumMod val="50000"/>
                  </a:schemeClr>
                </a:solidFill>
                <a:cs typeface="B Lotus" panose="00000400000000000000" pitchFamily="2" charset="-78"/>
              </a:rPr>
              <a:t> </a:t>
            </a:r>
            <a:endParaRPr lang="en-US" sz="4400" dirty="0">
              <a:solidFill>
                <a:schemeClr val="accent6">
                  <a:lumMod val="50000"/>
                </a:schemeClr>
              </a:solidFill>
              <a:cs typeface="B Lotus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5CF4EC6-8F93-4EB4-8CD2-E6D8459CFD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7795" y="1599674"/>
            <a:ext cx="7904205" cy="5258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890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4BB86-7D39-4DF8-8CFD-2331EFED5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5251" y="0"/>
            <a:ext cx="10066749" cy="2482492"/>
          </a:xfrm>
        </p:spPr>
        <p:txBody>
          <a:bodyPr anchor="t">
            <a:normAutofit/>
          </a:bodyPr>
          <a:lstStyle/>
          <a:p>
            <a:pPr algn="r"/>
            <a:r>
              <a:rPr lang="fa-IR" sz="3600" dirty="0">
                <a:solidFill>
                  <a:schemeClr val="tx2"/>
                </a:solidFill>
                <a:cs typeface="B Koodak" panose="00000700000000000000" pitchFamily="2" charset="-78"/>
              </a:rPr>
              <a:t>به درخت کاج رسیدیم ، شاید برای شما سوال باشد که درخت کاج میوه دارد یا نه ؟ هیچ کدام !!! بله درخت کاج دانه می دهد و این هم خود درخت کاج و دانه اش</a:t>
            </a:r>
            <a:r>
              <a:rPr lang="fa-IR" sz="4800" dirty="0">
                <a:cs typeface="B Tehran" panose="00000400000000000000" pitchFamily="2" charset="-78"/>
              </a:rPr>
              <a:t>.</a:t>
            </a:r>
            <a:endParaRPr lang="en-US" sz="4800" dirty="0">
              <a:cs typeface="B Tehran" panose="00000400000000000000" pitchFamily="2" charset="-78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4E4CFB7-DE91-4AA2-A150-33175B059D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4382" y="2738466"/>
            <a:ext cx="5393635" cy="411953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6646DBB-5B53-409A-9F5B-DDE39FC5AE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23930"/>
            <a:ext cx="6904382" cy="4234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368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35B74F-DE13-411C-BC2F-2C3B84BA4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799" y="1"/>
            <a:ext cx="10363201" cy="1408670"/>
          </a:xfrm>
        </p:spPr>
        <p:txBody>
          <a:bodyPr anchor="t">
            <a:normAutofit fontScale="90000"/>
          </a:bodyPr>
          <a:lstStyle/>
          <a:p>
            <a:pPr algn="r"/>
            <a:r>
              <a:rPr lang="fa-IR" dirty="0">
                <a:solidFill>
                  <a:schemeClr val="tx2"/>
                </a:solidFill>
                <a:cs typeface="B Koodak" panose="00000700000000000000" pitchFamily="2" charset="-78"/>
              </a:rPr>
              <a:t>این درخت چنار است که در تصویر مثلثی است ( قرار که چند اسلاید دباره ی این درخت صحبت کنیم ) درخت چنار این شکلی است </a:t>
            </a:r>
            <a:r>
              <a:rPr lang="fa-IR" sz="4800" dirty="0">
                <a:cs typeface="B Mitra" panose="00000400000000000000" pitchFamily="2" charset="-78"/>
              </a:rPr>
              <a:t>.</a:t>
            </a:r>
            <a:endParaRPr lang="en-US" sz="4800" dirty="0">
              <a:cs typeface="B Mitr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1549C7-52EB-4750-A084-79B640A5BA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88292"/>
            <a:ext cx="7488195" cy="4769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878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BC0BC-BED3-4975-86D2-78835FDB4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604" y="0"/>
            <a:ext cx="10993395" cy="3429000"/>
          </a:xfrm>
        </p:spPr>
        <p:txBody>
          <a:bodyPr anchor="t">
            <a:normAutofit/>
          </a:bodyPr>
          <a:lstStyle/>
          <a:p>
            <a:pPr algn="r"/>
            <a:r>
              <a:rPr lang="fa-IR" sz="3600" dirty="0">
                <a:solidFill>
                  <a:schemeClr val="tx2"/>
                </a:solidFill>
                <a:cs typeface="B Koodak" panose="00000700000000000000" pitchFamily="2" charset="-78"/>
              </a:rPr>
              <a:t>برگ درخت چنار چیزی مثلثی شکل است و کمی زبر و شبیه به باد بزن است </a:t>
            </a:r>
            <a:r>
              <a:rPr lang="fa-IR" sz="4400" dirty="0">
                <a:solidFill>
                  <a:schemeClr val="tx1">
                    <a:lumMod val="95000"/>
                    <a:lumOff val="5000"/>
                  </a:schemeClr>
                </a:solidFill>
                <a:cs typeface="B Koodak" panose="00000700000000000000" pitchFamily="2" charset="-78"/>
              </a:rPr>
              <a:t>.</a:t>
            </a:r>
            <a:endParaRPr lang="en-US" sz="4400" dirty="0">
              <a:solidFill>
                <a:schemeClr val="tx1">
                  <a:lumMod val="95000"/>
                  <a:lumOff val="5000"/>
                </a:schemeClr>
              </a:solidFill>
              <a:cs typeface="B Koodak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BFE9EA-96ED-4499-A800-13F7C20434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8734"/>
            <a:ext cx="9205784" cy="5239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953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B6699-4D44-4531-B901-247D8E85D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9945" y="-1"/>
            <a:ext cx="10462055" cy="1902941"/>
          </a:xfrm>
        </p:spPr>
        <p:txBody>
          <a:bodyPr vert="horz" anchor="t">
            <a:noAutofit/>
          </a:bodyPr>
          <a:lstStyle/>
          <a:p>
            <a:pPr algn="just" rtl="1"/>
            <a:r>
              <a:rPr lang="fa-IR" sz="3600" dirty="0">
                <a:solidFill>
                  <a:schemeClr val="tx2"/>
                </a:solidFill>
                <a:cs typeface="B Koodak" panose="00000700000000000000" pitchFamily="2" charset="-78"/>
              </a:rPr>
              <a:t>میوه ی درخت چنار چیزی توپ مانند است که چیز های سوزن مانندی که تیز است  روی خود دارد «البته زیاد هم تیز نیست» ، حالا عکس میوه ی چنار را ببینیم </a:t>
            </a:r>
            <a:r>
              <a:rPr lang="fa-IR" sz="3600" dirty="0">
                <a:cs typeface="B Koodak" panose="00000700000000000000" pitchFamily="2" charset="-78"/>
              </a:rPr>
              <a:t>.</a:t>
            </a:r>
            <a:endParaRPr lang="en-US" sz="3600" dirty="0">
              <a:cs typeface="B Koodak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388087-B6A3-4132-8CA5-6E6C0345D0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778" y="2137718"/>
            <a:ext cx="5099221" cy="47202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72F1668-C5B9-4CD6-8223-518BC60AEA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79373"/>
            <a:ext cx="6932141" cy="5078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487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18F2A-30AF-4EEB-9E47-4C4D4BBD4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1729" y="0"/>
            <a:ext cx="10400271" cy="1482811"/>
          </a:xfrm>
        </p:spPr>
        <p:txBody>
          <a:bodyPr anchor="t">
            <a:normAutofit/>
          </a:bodyPr>
          <a:lstStyle/>
          <a:p>
            <a:pPr algn="just" rtl="1"/>
            <a:r>
              <a:rPr lang="fa-IR" sz="3600" dirty="0">
                <a:solidFill>
                  <a:schemeClr val="tx2"/>
                </a:solidFill>
                <a:cs typeface="B Koodak" panose="00000700000000000000" pitchFamily="2" charset="-78"/>
              </a:rPr>
              <a:t>و آخرین درخت ، درخت بدون میوه؛ این درخت میوه ندارد و تنها فایده این درخت اکسیژنش است </a:t>
            </a:r>
            <a:r>
              <a:rPr lang="fa-IR" sz="3600" dirty="0">
                <a:cs typeface="B Koodak" panose="00000700000000000000" pitchFamily="2" charset="-78"/>
              </a:rPr>
              <a:t>.</a:t>
            </a:r>
            <a:r>
              <a:rPr lang="fa-IR" sz="3600" dirty="0">
                <a:solidFill>
                  <a:schemeClr val="tx2"/>
                </a:solidFill>
                <a:cs typeface="B Koodak" panose="00000700000000000000" pitchFamily="2" charset="-78"/>
              </a:rPr>
              <a:t> </a:t>
            </a:r>
            <a:endParaRPr lang="en-US" sz="3600" dirty="0">
              <a:solidFill>
                <a:schemeClr val="tx2"/>
              </a:solidFill>
              <a:cs typeface="B Koodak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939DFD-71C7-4B77-990B-75A8763BE0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5103"/>
            <a:ext cx="7858897" cy="5730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662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81DC0-0333-438D-9DBF-F7B104544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2279" y="2001795"/>
            <a:ext cx="8930747" cy="2775586"/>
          </a:xfrm>
        </p:spPr>
        <p:txBody>
          <a:bodyPr anchor="ctr">
            <a:normAutofit/>
          </a:bodyPr>
          <a:lstStyle/>
          <a:p>
            <a:pPr algn="ctr"/>
            <a:r>
              <a:rPr lang="fa-IR" sz="5400"/>
              <a:t>پایان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0822280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560</TotalTime>
  <Words>176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B Koodak</vt:lpstr>
      <vt:lpstr>B Lotus</vt:lpstr>
      <vt:lpstr>B Mitra</vt:lpstr>
      <vt:lpstr>B Tehran</vt:lpstr>
      <vt:lpstr>Corbel</vt:lpstr>
      <vt:lpstr>Tahoma</vt:lpstr>
      <vt:lpstr>Parallax</vt:lpstr>
      <vt:lpstr>سلام بیایید تا برویم انواع درختان را ببینیم .  مصطفی وصال کلاس دوم میزان</vt:lpstr>
      <vt:lpstr>با درخت میوه دار شروع می کنیم ، همه می دانیم که میوه های درخت میوه دار ، سیب،انار،هلو و خیلی میوه های دیگر است . </vt:lpstr>
      <vt:lpstr>به درخت کاج رسیدیم ، شاید برای شما سوال باشد که درخت کاج میوه دارد یا نه ؟ هیچ کدام !!! بله درخت کاج دانه می دهد و این هم خود درخت کاج و دانه اش.</vt:lpstr>
      <vt:lpstr>این درخت چنار است که در تصویر مثلثی است ( قرار که چند اسلاید دباره ی این درخت صحبت کنیم ) درخت چنار این شکلی است .</vt:lpstr>
      <vt:lpstr>برگ درخت چنار چیزی مثلثی شکل است و کمی زبر و شبیه به باد بزن است .</vt:lpstr>
      <vt:lpstr>میوه ی درخت چنار چیزی توپ مانند است که چیز های سوزن مانندی که تیز است  روی خود دارد «البته زیاد هم تیز نیست» ، حالا عکس میوه ی چنار را ببینیم .</vt:lpstr>
      <vt:lpstr>و آخرین درخت ، درخت بدون میوه؛ این درخت میوه ندارد و تنها فایده این درخت اکسیژنش است . </vt:lpstr>
      <vt:lpstr>پایان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سلام بیایید تا برویم انواع درختان را ببینیم</dc:title>
  <dc:creator>Vesal, Mohammad (FAOIR)</dc:creator>
  <cp:lastModifiedBy>Vesal, Mohammad (FAOIR)</cp:lastModifiedBy>
  <cp:revision>25</cp:revision>
  <dcterms:created xsi:type="dcterms:W3CDTF">2021-01-10T16:29:21Z</dcterms:created>
  <dcterms:modified xsi:type="dcterms:W3CDTF">2021-01-11T13:00:03Z</dcterms:modified>
</cp:coreProperties>
</file>