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B75D5E-703F-4A65-BBAA-21EB2EB7CD0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793DED-07D8-4BD8-8AF8-382D411F6D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667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Arial Black" panose="020B0A04020102020204" pitchFamily="34" charset="0"/>
              </a:rPr>
              <a:t>ماهی پیرانا : درنده تر از کوسه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 smtClean="0"/>
              <a:t>مهدی یار شریفی- دوم دبستان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1" y="1126822"/>
            <a:ext cx="2977529" cy="1990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2721455" cy="22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4384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latin typeface="Arial" panose="020B0604020202020204" pitchFamily="34" charset="0"/>
                <a:cs typeface="+mj-cs"/>
              </a:rPr>
              <a:t>ماهی ها مخلوقات زیبایی هستند که به نظر آرام و بی آزار می رسند.</a:t>
            </a:r>
          </a:p>
          <a:p>
            <a:pPr algn="just" rtl="1"/>
            <a:endParaRPr lang="fa-IR" sz="2400" dirty="0">
              <a:latin typeface="Arial" panose="020B0604020202020204" pitchFamily="34" charset="0"/>
              <a:cs typeface="+mj-cs"/>
            </a:endParaRPr>
          </a:p>
          <a:p>
            <a:pPr algn="just" rtl="1"/>
            <a:r>
              <a:rPr lang="fa-IR" sz="2400" dirty="0" smtClean="0">
                <a:latin typeface="Arial" panose="020B0604020202020204" pitchFamily="34" charset="0"/>
                <a:cs typeface="+mj-cs"/>
              </a:rPr>
              <a:t>اما در میان آنها، ماهی هایی هستند که بر خلاف سایر ماهی ها، نه ظاهر زیبایی دارند ، و نه آرامند.</a:t>
            </a:r>
          </a:p>
          <a:p>
            <a:pPr algn="just" rtl="1"/>
            <a:endParaRPr lang="fa-IR" sz="2400" dirty="0">
              <a:latin typeface="Arial" panose="020B0604020202020204" pitchFamily="34" charset="0"/>
              <a:cs typeface="+mj-cs"/>
            </a:endParaRPr>
          </a:p>
          <a:p>
            <a:pPr algn="just" rtl="1"/>
            <a:r>
              <a:rPr lang="fa-IR" sz="2400" dirty="0">
                <a:cs typeface="+mj-cs"/>
              </a:rPr>
              <a:t>یکی از این ماهی‌های خطرناک پیراناست که </a:t>
            </a:r>
            <a:r>
              <a:rPr lang="fa-IR" sz="2400" dirty="0" smtClean="0">
                <a:cs typeface="+mj-cs"/>
              </a:rPr>
              <a:t>درنده بودنش، </a:t>
            </a:r>
            <a:r>
              <a:rPr lang="fa-IR" sz="2400" dirty="0">
                <a:cs typeface="+mj-cs"/>
              </a:rPr>
              <a:t>پیرانای قاتل نیز نامیده می‌شود.</a:t>
            </a:r>
            <a:endParaRPr lang="en-US" sz="2400" dirty="0">
              <a:latin typeface="Arial" panose="020B0604020202020204" pitchFamily="34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3029"/>
            <a:ext cx="6226627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28057"/>
            <a:ext cx="55499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272" y="4267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/>
              <a:t>سرعت خورده شدن گوشت در این ماهی‌ها آن‌قدر بالاست که اگر یک گاو زخمی در آب بیفتد در مدت تنها 15 دقیقه استخوان‌هایش روی آب شناور خواهد شد.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2766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/>
              <a:t>یکی از موارد بسیار عجیب و قابل توجه درمورد پیرانا جنس دندان‌های آنهاست که درست مانند دندان کروکودیل تیز و برنده و محکم است. حتی مانند دندان کروکودیل، دندان‌های پیرانا نیز چندین بار می‌افتند و دندان جدید جایگزین آنها می‌شود</a:t>
            </a:r>
            <a:r>
              <a:rPr lang="fa-IR" sz="2000" dirty="0" smtClean="0"/>
              <a:t>.</a:t>
            </a:r>
          </a:p>
          <a:p>
            <a:pPr algn="just" rtl="1"/>
            <a:r>
              <a:rPr lang="fa-IR" sz="2000" dirty="0"/>
              <a:t>مدل دندان‌های آنها مثلثی  شکل بوده و به صورتی است که درست روی هم قرار می‌گیرند، لابه‌لای هم رفته، روی هم  قفل می‌شوند و بین آنها هیچ فاصله‌ای باقی نمی‌ماند.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548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9530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3886200" cy="266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88771"/>
            <a:ext cx="8839200" cy="3733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038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297180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600" dirty="0" smtClean="0">
                <a:solidFill>
                  <a:srgbClr val="FF0000"/>
                </a:solidFill>
              </a:rPr>
              <a:t>پا یان</a:t>
            </a:r>
            <a:r>
              <a:rPr lang="fa-IR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219200"/>
            <a:ext cx="2438400" cy="5173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rgbClr val="00B050"/>
                </a:solidFill>
              </a:rPr>
              <a:t>مهدیارشریفی</a:t>
            </a:r>
          </a:p>
          <a:p>
            <a:endParaRPr lang="fa-IR" dirty="0">
              <a:solidFill>
                <a:srgbClr val="00B050"/>
              </a:solidFill>
            </a:endParaRPr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58436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</TotalTime>
  <Words>146</Words>
  <Application>Microsoft Office PowerPoint</Application>
  <PresentationFormat>On-screen Show (4:3)</PresentationFormat>
  <Paragraphs>192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y1</dc:creator>
  <cp:lastModifiedBy>y1</cp:lastModifiedBy>
  <cp:revision>9</cp:revision>
  <dcterms:created xsi:type="dcterms:W3CDTF">2021-01-18T14:04:25Z</dcterms:created>
  <dcterms:modified xsi:type="dcterms:W3CDTF">2021-01-18T15:37:23Z</dcterms:modified>
</cp:coreProperties>
</file>