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6" r:id="rId3"/>
    <p:sldId id="259" r:id="rId4"/>
    <p:sldId id="260" r:id="rId5"/>
    <p:sldId id="267" r:id="rId6"/>
    <p:sldId id="268" r:id="rId7"/>
    <p:sldId id="261" r:id="rId8"/>
    <p:sldId id="269"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CF7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660"/>
  </p:normalViewPr>
  <p:slideViewPr>
    <p:cSldViewPr snapToGrid="0" showGuides="1">
      <p:cViewPr varScale="1">
        <p:scale>
          <a:sx n="76" d="100"/>
          <a:sy n="76" d="100"/>
        </p:scale>
        <p:origin x="5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11/26/2020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11/26/2020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11/26/2020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11/26/2020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11/26/2020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11/26/2020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11/26/2020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4447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9400"/>
            <a:ext cx="12192000" cy="5905500"/>
          </a:xfrm>
        </p:spPr>
        <p:txBody>
          <a:bodyPr>
            <a:noAutofit/>
          </a:bodyPr>
          <a:lstStyle/>
          <a:p>
            <a:pPr algn="ctr" rtl="1"/>
            <a:r>
              <a:rPr lang="fa-IR" sz="5000" b="1" dirty="0" smtClean="0">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fa-IR" sz="5000" b="1" dirty="0" smtClean="0">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66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به نام خدا سلام</a:t>
            </a:r>
            <a:br>
              <a:rPr lang="fa-IR" sz="66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6600" b="1" dirty="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fa-IR" sz="6600" b="1" dirty="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66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موضوع : ربات آتش نشان</a:t>
            </a:r>
            <a:r>
              <a:rPr lang="en-US" sz="4800" b="1" u="sng" dirty="0">
                <a:solidFill>
                  <a:srgbClr val="2FCF77"/>
                </a:solidFill>
              </a:rPr>
              <a:t>Thermite RS3</a:t>
            </a:r>
            <a:r>
              <a:rPr lang="en-US" sz="4800" b="1" u="sng"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en-US" sz="4800" b="1" u="sng"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48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fa-IR" sz="48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36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تهیه کننده محمد حسین پردیس</a:t>
            </a:r>
            <a:r>
              <a:rPr lang="fa-IR" sz="50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fa-IR" sz="5000" b="1" dirty="0" smtClean="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r>
              <a:rPr lang="fa-IR" sz="5000" b="1" dirty="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t/>
            </a:r>
            <a:br>
              <a:rPr lang="fa-IR" sz="5000" b="1" dirty="0">
                <a:solidFill>
                  <a:srgbClr val="FF0066"/>
                </a:solidFill>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rPr>
            </a:br>
            <a:endParaRPr lang="en-US" sz="5000" b="1" dirty="0">
              <a:effectLst>
                <a:outerShdw blurRad="38100" dist="38100" dir="2700000" algn="tl">
                  <a:srgbClr val="000000">
                    <a:alpha val="43137"/>
                  </a:srgbClr>
                </a:outerShdw>
              </a:effectLst>
              <a:latin typeface="Matura MT Script Capitals" panose="03020802060602070202" pitchFamily="66" charset="0"/>
              <a:ea typeface="Yu Mincho Light" panose="02020300000000000000" pitchFamily="18" charset="-128"/>
              <a:cs typeface="MRT_Black" panose="00000400000000000000" pitchFamily="2" charset="-78"/>
            </a:endParaRPr>
          </a:p>
        </p:txBody>
      </p:sp>
    </p:spTree>
    <p:extLst>
      <p:ext uri="{BB962C8B-B14F-4D97-AF65-F5344CB8AC3E}">
        <p14:creationId xmlns:p14="http://schemas.microsoft.com/office/powerpoint/2010/main" val="29043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097872"/>
            <a:ext cx="10629900" cy="1915327"/>
          </a:xfrm>
        </p:spPr>
        <p:txBody>
          <a:bodyPr>
            <a:normAutofit/>
          </a:bodyPr>
          <a:lstStyle/>
          <a:p>
            <a:pPr algn="ctr" rtl="1"/>
            <a:r>
              <a:rPr lang="fa-IR" dirty="0">
                <a:solidFill>
                  <a:srgbClr val="00B0F0"/>
                </a:solidFill>
              </a:rPr>
              <a:t>سازمان آتش‌نشانی لس ‌آنجلس از اولین ربات آتش‌نشان آمریکا رونمایی کرد؛ رباتی که ۲۷۲ هزار دلار قیمت دارد.</a:t>
            </a:r>
            <a:endParaRPr lang="en-US" dirty="0">
              <a:solidFill>
                <a:srgbClr val="00B0F0"/>
              </a:solidFill>
            </a:endParaRPr>
          </a:p>
        </p:txBody>
      </p:sp>
    </p:spTree>
    <p:extLst>
      <p:ext uri="{BB962C8B-B14F-4D97-AF65-F5344CB8AC3E}">
        <p14:creationId xmlns:p14="http://schemas.microsoft.com/office/powerpoint/2010/main" val="3321853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647700"/>
            <a:ext cx="10604500" cy="5765799"/>
          </a:xfrm>
        </p:spPr>
        <p:txBody>
          <a:bodyPr>
            <a:normAutofit/>
          </a:bodyPr>
          <a:lstStyle/>
          <a:p>
            <a:pPr algn="ctr" rtl="1"/>
            <a:r>
              <a:rPr lang="fa-IR" sz="3200" dirty="0">
                <a:solidFill>
                  <a:srgbClr val="2FCF77"/>
                </a:solidFill>
              </a:rPr>
              <a:t>ربات‌ها در حال </a:t>
            </a:r>
            <a:r>
              <a:rPr lang="fa-IR" sz="3200" dirty="0" smtClean="0">
                <a:solidFill>
                  <a:srgbClr val="2FCF77"/>
                </a:solidFill>
              </a:rPr>
              <a:t>پیشرفته ‌تر </a:t>
            </a:r>
            <a:r>
              <a:rPr lang="fa-IR" sz="3200" dirty="0">
                <a:solidFill>
                  <a:srgbClr val="2FCF77"/>
                </a:solidFill>
              </a:rPr>
              <a:t>شدن هستند و می‌توانند فعالیت‌های بیشتری در زندگی انسان‌ها انجام دهند. حالا این ربات‌ها کارهایی انجام می‌دهند که به نجات جان انسان‌ها کمک </a:t>
            </a:r>
            <a:r>
              <a:rPr lang="fa-IR" sz="3200" dirty="0" smtClean="0">
                <a:solidFill>
                  <a:srgbClr val="2FCF77"/>
                </a:solidFill>
              </a:rPr>
              <a:t>می‌کند.</a:t>
            </a:r>
            <a:r>
              <a:rPr lang="fa-IR" sz="3200" dirty="0">
                <a:solidFill>
                  <a:srgbClr val="2FCF77"/>
                </a:solidFill>
              </a:rPr>
              <a:t/>
            </a:r>
            <a:br>
              <a:rPr lang="fa-IR" sz="3200" dirty="0">
                <a:solidFill>
                  <a:srgbClr val="2FCF77"/>
                </a:solidFill>
              </a:rPr>
            </a:br>
            <a:r>
              <a:rPr lang="fa-IR" sz="3200" dirty="0">
                <a:solidFill>
                  <a:srgbClr val="2FCF77"/>
                </a:solidFill>
              </a:rPr>
              <a:t>این </a:t>
            </a:r>
            <a:r>
              <a:rPr lang="fa-IR" sz="3200" dirty="0" smtClean="0">
                <a:solidFill>
                  <a:srgbClr val="2FCF77"/>
                </a:solidFill>
              </a:rPr>
              <a:t>ربات ،</a:t>
            </a:r>
            <a:r>
              <a:rPr lang="en-US" sz="3200" dirty="0" smtClean="0">
                <a:solidFill>
                  <a:srgbClr val="2FCF77"/>
                </a:solidFill>
              </a:rPr>
              <a:t>Thermite RS3</a:t>
            </a:r>
            <a:r>
              <a:rPr lang="en-US" sz="3200" dirty="0"/>
              <a:t> </a:t>
            </a:r>
            <a:r>
              <a:rPr lang="fa-IR" sz="3200" dirty="0" smtClean="0">
                <a:solidFill>
                  <a:srgbClr val="2FCF77"/>
                </a:solidFill>
              </a:rPr>
              <a:t>نام </a:t>
            </a:r>
            <a:r>
              <a:rPr lang="fa-IR" sz="3200" dirty="0">
                <a:solidFill>
                  <a:srgbClr val="2FCF77"/>
                </a:solidFill>
              </a:rPr>
              <a:t>دارد و وزن آن به ۱٫۵ تن </a:t>
            </a:r>
            <a:r>
              <a:rPr lang="fa-IR" sz="3200" dirty="0" smtClean="0">
                <a:solidFill>
                  <a:srgbClr val="2FCF77"/>
                </a:solidFill>
              </a:rPr>
              <a:t>می‌رسد.</a:t>
            </a:r>
            <a:br>
              <a:rPr lang="fa-IR" sz="3200" dirty="0" smtClean="0">
                <a:solidFill>
                  <a:srgbClr val="2FCF77"/>
                </a:solidFill>
              </a:rPr>
            </a:br>
            <a:r>
              <a:rPr lang="fa-IR" sz="3200" dirty="0" smtClean="0">
                <a:solidFill>
                  <a:srgbClr val="2FCF77"/>
                </a:solidFill>
              </a:rPr>
              <a:t>این ربات توانایی </a:t>
            </a:r>
            <a:r>
              <a:rPr lang="fa-IR" sz="3200" dirty="0">
                <a:solidFill>
                  <a:srgbClr val="2FCF77"/>
                </a:solidFill>
              </a:rPr>
              <a:t>شخم‌ زدن زمین و از بین ‌بردن دیوار هم </a:t>
            </a:r>
            <a:r>
              <a:rPr lang="fa-IR" sz="3200" dirty="0" smtClean="0">
                <a:solidFill>
                  <a:srgbClr val="2FCF77"/>
                </a:solidFill>
              </a:rPr>
              <a:t>دارد.</a:t>
            </a:r>
            <a:br>
              <a:rPr lang="fa-IR" sz="3200" dirty="0" smtClean="0">
                <a:solidFill>
                  <a:srgbClr val="2FCF77"/>
                </a:solidFill>
              </a:rPr>
            </a:br>
            <a:r>
              <a:rPr lang="fa-IR" sz="3200" dirty="0" smtClean="0">
                <a:solidFill>
                  <a:srgbClr val="2FCF77"/>
                </a:solidFill>
              </a:rPr>
              <a:t>این ربات </a:t>
            </a:r>
            <a:r>
              <a:rPr lang="fa-IR" sz="3200" dirty="0">
                <a:solidFill>
                  <a:srgbClr val="2FCF77"/>
                </a:solidFill>
              </a:rPr>
              <a:t>آتش‌نشان شهر لس آنجلس این توانایی را دارد که در یک دقیقه، ۹۵۰ لیتر آب یا فوم روی آتش </a:t>
            </a:r>
            <a:r>
              <a:rPr lang="fa-IR" sz="3200" dirty="0" smtClean="0">
                <a:solidFill>
                  <a:srgbClr val="2FCF77"/>
                </a:solidFill>
              </a:rPr>
              <a:t>بریزد.</a:t>
            </a:r>
            <a:br>
              <a:rPr lang="fa-IR" sz="3200" dirty="0" smtClean="0">
                <a:solidFill>
                  <a:srgbClr val="2FCF77"/>
                </a:solidFill>
              </a:rPr>
            </a:br>
            <a:r>
              <a:rPr lang="fa-IR" sz="3200" dirty="0" smtClean="0">
                <a:solidFill>
                  <a:srgbClr val="2FCF77"/>
                </a:solidFill>
              </a:rPr>
              <a:t>این </a:t>
            </a:r>
            <a:r>
              <a:rPr lang="fa-IR" sz="3200" dirty="0">
                <a:solidFill>
                  <a:srgbClr val="2FCF77"/>
                </a:solidFill>
              </a:rPr>
              <a:t>ربات را می‌توان از راه دور به مدت ۲۰ ساعت کنترل کرد و در این ۲۰ ساعت، نیازی به سوخت‌گیری مجدد نخواهد داشت.</a:t>
            </a:r>
            <a:br>
              <a:rPr lang="fa-IR" sz="3200" dirty="0">
                <a:solidFill>
                  <a:srgbClr val="2FCF77"/>
                </a:solidFill>
              </a:rPr>
            </a:br>
            <a:endParaRPr lang="en-US" sz="3200" dirty="0">
              <a:solidFill>
                <a:srgbClr val="2FCF77"/>
              </a:solidFill>
            </a:endParaRPr>
          </a:p>
        </p:txBody>
      </p:sp>
    </p:spTree>
    <p:extLst>
      <p:ext uri="{BB962C8B-B14F-4D97-AF65-F5344CB8AC3E}">
        <p14:creationId xmlns:p14="http://schemas.microsoft.com/office/powerpoint/2010/main" val="187025029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520700"/>
            <a:ext cx="11188700" cy="5727700"/>
          </a:xfrm>
        </p:spPr>
        <p:txBody>
          <a:bodyPr/>
          <a:lstStyle/>
          <a:p>
            <a:pPr algn="ctr" rtl="1"/>
            <a:r>
              <a:rPr lang="fa-IR" dirty="0" smtClean="0">
                <a:solidFill>
                  <a:srgbClr val="2FCF77"/>
                </a:solidFill>
              </a:rPr>
              <a:t>این </a:t>
            </a:r>
            <a:r>
              <a:rPr lang="fa-IR" dirty="0">
                <a:solidFill>
                  <a:srgbClr val="2FCF77"/>
                </a:solidFill>
              </a:rPr>
              <a:t>ربات از نظر ظاهر شبیه به تانک </a:t>
            </a:r>
            <a:r>
              <a:rPr lang="fa-IR" dirty="0" smtClean="0">
                <a:solidFill>
                  <a:srgbClr val="2FCF77"/>
                </a:solidFill>
              </a:rPr>
              <a:t>است .</a:t>
            </a:r>
            <a:br>
              <a:rPr lang="fa-IR" dirty="0" smtClean="0">
                <a:solidFill>
                  <a:srgbClr val="2FCF77"/>
                </a:solidFill>
              </a:rPr>
            </a:br>
            <a:r>
              <a:rPr lang="fa-IR" dirty="0" smtClean="0">
                <a:solidFill>
                  <a:srgbClr val="2FCF77"/>
                </a:solidFill>
              </a:rPr>
              <a:t>این ربات شبیه </a:t>
            </a:r>
            <a:r>
              <a:rPr lang="fa-IR" dirty="0">
                <a:solidFill>
                  <a:srgbClr val="2FCF77"/>
                </a:solidFill>
              </a:rPr>
              <a:t>به محصولات نظامی‌ ساخته شده است که برای خنثی کردن بمب در عراق و افغانستان توسط ارتش آمریکا استفاده می‌شد. </a:t>
            </a:r>
            <a:endParaRPr lang="en-US" dirty="0"/>
          </a:p>
        </p:txBody>
      </p:sp>
    </p:spTree>
    <p:extLst>
      <p:ext uri="{BB962C8B-B14F-4D97-AF65-F5344CB8AC3E}">
        <p14:creationId xmlns:p14="http://schemas.microsoft.com/office/powerpoint/2010/main" val="4290130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6467"/>
          </a:xfrm>
        </p:spPr>
      </p:pic>
    </p:spTree>
    <p:extLst>
      <p:ext uri="{BB962C8B-B14F-4D97-AF65-F5344CB8AC3E}">
        <p14:creationId xmlns:p14="http://schemas.microsoft.com/office/powerpoint/2010/main" val="289794460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825500"/>
            <a:ext cx="10401300" cy="5308600"/>
          </a:xfrm>
        </p:spPr>
        <p:txBody>
          <a:bodyPr/>
          <a:lstStyle/>
          <a:p>
            <a:pPr algn="ctr" rtl="1"/>
            <a:r>
              <a:rPr lang="fa-IR" dirty="0">
                <a:solidFill>
                  <a:srgbClr val="2FCF77"/>
                </a:solidFill>
              </a:rPr>
              <a:t>در ادامه می‌توانید ویدیویی که سازمان آتش‌نشانی لس آنجلس منتشر کرده </a:t>
            </a:r>
            <a:r>
              <a:rPr lang="fa-IR" dirty="0" smtClean="0">
                <a:solidFill>
                  <a:srgbClr val="2FCF77"/>
                </a:solidFill>
              </a:rPr>
              <a:t>است را مشاهده کنید و من هم توضیحاتی در فیلم می دهم.</a:t>
            </a:r>
            <a:br>
              <a:rPr lang="fa-IR" dirty="0" smtClean="0">
                <a:solidFill>
                  <a:srgbClr val="2FCF77"/>
                </a:solidFill>
              </a:rPr>
            </a:br>
            <a:endParaRPr lang="en-US" dirty="0">
              <a:solidFill>
                <a:srgbClr val="2FCF77"/>
              </a:solidFill>
            </a:endParaRPr>
          </a:p>
        </p:txBody>
      </p:sp>
    </p:spTree>
    <p:extLst>
      <p:ext uri="{BB962C8B-B14F-4D97-AF65-F5344CB8AC3E}">
        <p14:creationId xmlns:p14="http://schemas.microsoft.com/office/powerpoint/2010/main" val="37147476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ربات-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966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000"/>
            <a:ext cx="12192000" cy="5816600"/>
          </a:xfrm>
        </p:spPr>
        <p:txBody>
          <a:bodyPr>
            <a:normAutofit/>
          </a:bodyPr>
          <a:lstStyle/>
          <a:p>
            <a:pPr algn="ctr" rtl="1"/>
            <a:r>
              <a:rPr lang="fa-IR" sz="18000" dirty="0">
                <a:solidFill>
                  <a:srgbClr val="7030A0"/>
                </a:solidFill>
                <a:latin typeface="Algerian" panose="04020705040A02060702" pitchFamily="82" charset="0"/>
                <a:cs typeface="MRT_Black" panose="00000400000000000000" pitchFamily="2" charset="-78"/>
              </a:rPr>
              <a:t>پایان</a:t>
            </a:r>
            <a:r>
              <a:rPr lang="fa-IR" dirty="0">
                <a:solidFill>
                  <a:srgbClr val="7030A0"/>
                </a:solidFill>
                <a:latin typeface="Algerian" panose="04020705040A02060702" pitchFamily="82" charset="0"/>
                <a:cs typeface="MRT_Black" panose="00000400000000000000" pitchFamily="2" charset="-78"/>
              </a:rPr>
              <a:t/>
            </a:r>
            <a:br>
              <a:rPr lang="fa-IR" dirty="0">
                <a:solidFill>
                  <a:srgbClr val="7030A0"/>
                </a:solidFill>
                <a:latin typeface="Algerian" panose="04020705040A02060702" pitchFamily="82" charset="0"/>
                <a:cs typeface="MRT_Black" panose="00000400000000000000" pitchFamily="2" charset="-78"/>
              </a:rPr>
            </a:br>
            <a:r>
              <a:rPr lang="fa-IR" dirty="0" smtClean="0">
                <a:solidFill>
                  <a:srgbClr val="7030A0"/>
                </a:solidFill>
                <a:latin typeface="Algerian" panose="04020705040A02060702" pitchFamily="82" charset="0"/>
                <a:cs typeface="MRT_Black" panose="00000400000000000000" pitchFamily="2" charset="-78"/>
              </a:rPr>
              <a:t/>
            </a:r>
            <a:br>
              <a:rPr lang="fa-IR" dirty="0" smtClean="0">
                <a:solidFill>
                  <a:srgbClr val="7030A0"/>
                </a:solidFill>
                <a:latin typeface="Algerian" panose="04020705040A02060702" pitchFamily="82" charset="0"/>
                <a:cs typeface="MRT_Black" panose="00000400000000000000" pitchFamily="2" charset="-78"/>
              </a:rPr>
            </a:br>
            <a:r>
              <a:rPr lang="fa-IR" sz="8000" dirty="0" smtClean="0">
                <a:solidFill>
                  <a:srgbClr val="7030A0"/>
                </a:solidFill>
                <a:latin typeface="Algerian" panose="04020705040A02060702" pitchFamily="82" charset="0"/>
                <a:cs typeface="MRT_Black" panose="00000400000000000000" pitchFamily="2" charset="-78"/>
              </a:rPr>
              <a:t>با </a:t>
            </a:r>
            <a:r>
              <a:rPr lang="fa-IR" sz="8000" dirty="0">
                <a:solidFill>
                  <a:srgbClr val="7030A0"/>
                </a:solidFill>
                <a:latin typeface="Algerian" panose="04020705040A02060702" pitchFamily="82" charset="0"/>
                <a:cs typeface="MRT_Black" panose="00000400000000000000" pitchFamily="2" charset="-78"/>
              </a:rPr>
              <a:t>تشکر ازشما ، التماس دعا</a:t>
            </a:r>
            <a:br>
              <a:rPr lang="fa-IR" sz="8000" dirty="0">
                <a:solidFill>
                  <a:srgbClr val="7030A0"/>
                </a:solidFill>
                <a:latin typeface="Algerian" panose="04020705040A02060702" pitchFamily="82" charset="0"/>
                <a:cs typeface="MRT_Black" panose="00000400000000000000" pitchFamily="2" charset="-78"/>
              </a:rPr>
            </a:br>
            <a:r>
              <a:rPr lang="fa-IR" sz="8000" dirty="0">
                <a:solidFill>
                  <a:srgbClr val="7030A0"/>
                </a:solidFill>
                <a:latin typeface="Algerian" panose="04020705040A02060702" pitchFamily="82" charset="0"/>
                <a:cs typeface="MRT_Black" panose="00000400000000000000" pitchFamily="2" charset="-78"/>
              </a:rPr>
              <a:t>خدا حافظتون </a:t>
            </a:r>
            <a:endParaRPr lang="en-US" sz="8000" dirty="0">
              <a:solidFill>
                <a:srgbClr val="7030A0"/>
              </a:solidFill>
            </a:endParaRPr>
          </a:p>
        </p:txBody>
      </p:sp>
    </p:spTree>
    <p:extLst>
      <p:ext uri="{BB962C8B-B14F-4D97-AF65-F5344CB8AC3E}">
        <p14:creationId xmlns:p14="http://schemas.microsoft.com/office/powerpoint/2010/main" val="2585335123"/>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143</TotalTime>
  <Words>86</Words>
  <Application>Microsoft Office PowerPoint</Application>
  <PresentationFormat>Widescreen</PresentationFormat>
  <Paragraphs>6</Paragraphs>
  <Slides>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Yu Mincho Light</vt:lpstr>
      <vt:lpstr>Algerian</vt:lpstr>
      <vt:lpstr>Arial</vt:lpstr>
      <vt:lpstr>Century Gothic</vt:lpstr>
      <vt:lpstr>Matura MT Script Capitals</vt:lpstr>
      <vt:lpstr>MRT_Black</vt:lpstr>
      <vt:lpstr>Times New Roman</vt:lpstr>
      <vt:lpstr>Vapor Trail</vt:lpstr>
      <vt:lpstr>PowerPoint Presentation</vt:lpstr>
      <vt:lpstr> به نام خدا سلام  موضوع : ربات آتش نشانThermite RS3  تهیه کننده محمد حسین پردیس  </vt:lpstr>
      <vt:lpstr>سازمان آتش‌نشانی لس ‌آنجلس از اولین ربات آتش‌نشان آمریکا رونمایی کرد؛ رباتی که ۲۷۲ هزار دلار قیمت دارد.</vt:lpstr>
      <vt:lpstr>ربات‌ها در حال پیشرفته ‌تر شدن هستند و می‌توانند فعالیت‌های بیشتری در زندگی انسان‌ها انجام دهند. حالا این ربات‌ها کارهایی انجام می‌دهند که به نجات جان انسان‌ها کمک می‌کند. این ربات ،Thermite RS3 نام دارد و وزن آن به ۱٫۵ تن می‌رسد. این ربات توانایی شخم‌ زدن زمین و از بین ‌بردن دیوار هم دارد. این ربات آتش‌نشان شهر لس آنجلس این توانایی را دارد که در یک دقیقه، ۹۵۰ لیتر آب یا فوم روی آتش بریزد. این ربات را می‌توان از راه دور به مدت ۲۰ ساعت کنترل کرد و در این ۲۰ ساعت، نیازی به سوخت‌گیری مجدد نخواهد داشت. </vt:lpstr>
      <vt:lpstr>این ربات از نظر ظاهر شبیه به تانک است . این ربات شبیه به محصولات نظامی‌ ساخته شده است که برای خنثی کردن بمب در عراق و افغانستان توسط ارتش آمریکا استفاده می‌شد. </vt:lpstr>
      <vt:lpstr>PowerPoint Presentation</vt:lpstr>
      <vt:lpstr>در ادامه می‌توانید ویدیویی که سازمان آتش‌نشانی لس آنجلس منتشر کرده است را مشاهده کنید و من هم توضیحاتی در فیلم می دهم. </vt:lpstr>
      <vt:lpstr>PowerPoint Presentation</vt:lpstr>
      <vt:lpstr>پایان  با تشکر ازشما ، التماس دعا خدا حافظتون </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14</cp:revision>
  <dcterms:created xsi:type="dcterms:W3CDTF">2020-07-01T13:39:22Z</dcterms:created>
  <dcterms:modified xsi:type="dcterms:W3CDTF">2020-11-26T16:05:32Z</dcterms:modified>
</cp:coreProperties>
</file>