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8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29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86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3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31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19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11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91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0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3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29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1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541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3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59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28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8ED339D-2744-4807-AA87-4EA415F152F0}" type="datetimeFigureOut">
              <a:rPr lang="en-US" smtClean="0"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51080E3-2B4E-4C45-874D-DBB45D0A3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1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a-IR" dirty="0" smtClean="0"/>
              <a:t>درس تاریخ</a:t>
            </a:r>
            <a:r>
              <a:rPr lang="fa-IR" sz="4000" dirty="0" smtClean="0"/>
              <a:t/>
            </a:r>
            <a:br>
              <a:rPr lang="fa-IR" sz="4000" dirty="0" smtClean="0"/>
            </a:br>
            <a:r>
              <a:rPr lang="fa-IR" sz="4000" dirty="0" smtClean="0"/>
              <a:t/>
            </a:r>
            <a:br>
              <a:rPr lang="fa-IR" sz="4000" dirty="0" smtClean="0"/>
            </a:br>
            <a:r>
              <a:rPr lang="fa-IR" sz="3200" dirty="0" smtClean="0"/>
              <a:t>شهرستان اهواز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a-IR" dirty="0" smtClean="0">
                <a:solidFill>
                  <a:srgbClr val="FF0000"/>
                </a:solidFill>
              </a:rPr>
              <a:t>م</a:t>
            </a:r>
            <a:r>
              <a:rPr lang="fa-IR" dirty="0" smtClean="0">
                <a:solidFill>
                  <a:srgbClr val="92D050"/>
                </a:solidFill>
              </a:rPr>
              <a:t>ح</a:t>
            </a:r>
            <a:r>
              <a:rPr lang="fa-IR" dirty="0" smtClean="0">
                <a:solidFill>
                  <a:srgbClr val="0070C0"/>
                </a:solidFill>
              </a:rPr>
              <a:t>م</a:t>
            </a:r>
            <a:r>
              <a:rPr lang="fa-IR" dirty="0" smtClean="0">
                <a:solidFill>
                  <a:srgbClr val="FFFF00"/>
                </a:solidFill>
              </a:rPr>
              <a:t>د</a:t>
            </a:r>
            <a:r>
              <a:rPr lang="fa-IR" dirty="0">
                <a:solidFill>
                  <a:schemeClr val="accent4"/>
                </a:solidFill>
              </a:rPr>
              <a:t> </a:t>
            </a:r>
            <a:r>
              <a:rPr lang="fa-IR" dirty="0" smtClean="0">
                <a:solidFill>
                  <a:schemeClr val="accent4"/>
                </a:solidFill>
              </a:rPr>
              <a:t>ص</a:t>
            </a:r>
            <a:r>
              <a:rPr lang="fa-IR" dirty="0" smtClean="0">
                <a:solidFill>
                  <a:srgbClr val="FF0000"/>
                </a:solidFill>
              </a:rPr>
              <a:t>ا</a:t>
            </a:r>
            <a:r>
              <a:rPr lang="fa-IR" dirty="0" smtClean="0">
                <a:solidFill>
                  <a:srgbClr val="00B050"/>
                </a:solidFill>
              </a:rPr>
              <a:t>ل</a:t>
            </a:r>
            <a:r>
              <a:rPr lang="fa-IR" dirty="0" smtClean="0">
                <a:solidFill>
                  <a:srgbClr val="00B0F0"/>
                </a:solidFill>
              </a:rPr>
              <a:t>ح </a:t>
            </a:r>
            <a:r>
              <a:rPr lang="fa-IR" dirty="0">
                <a:solidFill>
                  <a:srgbClr val="FFFF00"/>
                </a:solidFill>
              </a:rPr>
              <a:t>ر</a:t>
            </a:r>
            <a:r>
              <a:rPr lang="fa-IR" dirty="0" smtClean="0">
                <a:solidFill>
                  <a:schemeClr val="accent6">
                    <a:lumMod val="75000"/>
                  </a:schemeClr>
                </a:solidFill>
              </a:rPr>
              <a:t>ح</a:t>
            </a:r>
            <a:r>
              <a:rPr lang="fa-IR" dirty="0" smtClean="0">
                <a:solidFill>
                  <a:srgbClr val="FF0000"/>
                </a:solidFill>
              </a:rPr>
              <a:t>ی</a:t>
            </a:r>
            <a:r>
              <a:rPr lang="fa-IR" dirty="0" smtClean="0">
                <a:solidFill>
                  <a:srgbClr val="92D050"/>
                </a:solidFill>
              </a:rPr>
              <a:t>م</a:t>
            </a:r>
            <a:r>
              <a:rPr lang="fa-IR" dirty="0" smtClean="0">
                <a:solidFill>
                  <a:srgbClr val="0070C0"/>
                </a:solidFill>
              </a:rPr>
              <a:t>ی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8495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0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7" dur="7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نام قدیمی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</a:rPr>
              <a:t>دردوران شاهان ایلام شهری به نام اکسین وجود داشت که مختصاتی بسیار نزدیک به مختصات اهواز داشت. پس می‌توان گفت نام قدیمی اهواز اکسین است.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3799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7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7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7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7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023" y="878134"/>
            <a:ext cx="8761413" cy="706964"/>
          </a:xfrm>
        </p:spPr>
        <p:txBody>
          <a:bodyPr/>
          <a:lstStyle/>
          <a:p>
            <a:pPr algn="ctr"/>
            <a:r>
              <a:rPr lang="fa-IR" dirty="0" smtClean="0"/>
              <a:t>وضعیت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</a:rPr>
              <a:t>در آن زمان ایلام شهری پرسکنه وآباد ویکی از مراکز عمده‌ی تجاری بوده ( مخصوصا بخاطر رود کارون ) که در حمله‌ی اسکندر کاملا ویرانه شد.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62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دین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</a:rPr>
              <a:t>بیشتر اهوازی‌ها مسیحی بودند ولی در آنها زرتشتی و به ندرت بودایی و ایزدی هم یافت می‌شد.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04608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ممنون از حوصله‌ی شما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8800" dirty="0" smtClean="0">
                <a:solidFill>
                  <a:schemeClr val="accent6">
                    <a:lumMod val="50000"/>
                  </a:schemeClr>
                </a:solidFill>
              </a:rPr>
              <a:t>و پایان</a:t>
            </a:r>
            <a:endParaRPr lang="en-US" sz="8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665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58</TotalTime>
  <Words>90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Ion Boardroom</vt:lpstr>
      <vt:lpstr>درس تاریخ  شهرستان اهواز</vt:lpstr>
      <vt:lpstr>نام قدیمی :</vt:lpstr>
      <vt:lpstr>وضعیت :</vt:lpstr>
      <vt:lpstr>دین :</vt:lpstr>
      <vt:lpstr>ممنون از حوصله‌ی شما</vt:lpstr>
    </vt:vector>
  </TitlesOfParts>
  <Company>Moorche 30 DVDs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تاریخ شهرستان اهواز</dc:title>
  <dc:creator>Adak</dc:creator>
  <cp:lastModifiedBy>Adak</cp:lastModifiedBy>
  <cp:revision>7</cp:revision>
  <dcterms:created xsi:type="dcterms:W3CDTF">2019-03-30T15:19:07Z</dcterms:created>
  <dcterms:modified xsi:type="dcterms:W3CDTF">2019-03-30T16:17:13Z</dcterms:modified>
</cp:coreProperties>
</file>