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6" d="100"/>
          <a:sy n="96" d="100"/>
        </p:scale>
        <p:origin x="-127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B92B-A41D-4A0C-8781-14845763F5D9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5A5E41-9CAF-4C6C-B13B-F70CE5005362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B92B-A41D-4A0C-8781-14845763F5D9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A5E41-9CAF-4C6C-B13B-F70CE5005362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95A5E41-9CAF-4C6C-B13B-F70CE5005362}" type="slidenum">
              <a:rPr lang="fa-IR" smtClean="0"/>
              <a:t>‹#›</a:t>
            </a:fld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B92B-A41D-4A0C-8781-14845763F5D9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B92B-A41D-4A0C-8781-14845763F5D9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95A5E41-9CAF-4C6C-B13B-F70CE5005362}" type="slidenum">
              <a:rPr lang="fa-IR" smtClean="0"/>
              <a:t>‹#›</a:t>
            </a:fld>
            <a:endParaRPr lang="fa-I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B92B-A41D-4A0C-8781-14845763F5D9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5A5E41-9CAF-4C6C-B13B-F70CE5005362}" type="slidenum">
              <a:rPr lang="fa-IR" smtClean="0"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311B92B-A41D-4A0C-8781-14845763F5D9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A5E41-9CAF-4C6C-B13B-F70CE5005362}" type="slidenum">
              <a:rPr lang="fa-IR" smtClean="0"/>
              <a:t>‹#›</a:t>
            </a:fld>
            <a:endParaRPr lang="fa-I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B92B-A41D-4A0C-8781-14845763F5D9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a-IR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95A5E41-9CAF-4C6C-B13B-F70CE5005362}" type="slidenum">
              <a:rPr lang="fa-IR" smtClean="0"/>
              <a:t>‹#›</a:t>
            </a:fld>
            <a:endParaRPr lang="fa-IR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B92B-A41D-4A0C-8781-14845763F5D9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95A5E41-9CAF-4C6C-B13B-F70CE5005362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B92B-A41D-4A0C-8781-14845763F5D9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5A5E41-9CAF-4C6C-B13B-F70CE5005362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5A5E41-9CAF-4C6C-B13B-F70CE5005362}" type="slidenum">
              <a:rPr lang="fa-IR" smtClean="0"/>
              <a:t>‹#›</a:t>
            </a:fld>
            <a:endParaRPr lang="fa-I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B92B-A41D-4A0C-8781-14845763F5D9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95A5E41-9CAF-4C6C-B13B-F70CE5005362}" type="slidenum">
              <a:rPr lang="fa-IR" smtClean="0"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311B92B-A41D-4A0C-8781-14845763F5D9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311B92B-A41D-4A0C-8781-14845763F5D9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a-I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5A5E41-9CAF-4C6C-B13B-F70CE5005362}" type="slidenum">
              <a:rPr lang="fa-IR" smtClean="0"/>
              <a:t>‹#›</a:t>
            </a:fld>
            <a:endParaRPr lang="fa-I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8.jpg"/><Relationship Id="rId7" Type="http://schemas.openxmlformats.org/officeDocument/2006/relationships/image" Target="../media/image5.jpg"/><Relationship Id="rId12" Type="http://schemas.openxmlformats.org/officeDocument/2006/relationships/image" Target="../media/image15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11" Type="http://schemas.openxmlformats.org/officeDocument/2006/relationships/image" Target="../media/image14.jpg"/><Relationship Id="rId5" Type="http://schemas.openxmlformats.org/officeDocument/2006/relationships/image" Target="../media/image9.jpg"/><Relationship Id="rId10" Type="http://schemas.openxmlformats.org/officeDocument/2006/relationships/image" Target="../media/image13.jpg"/><Relationship Id="rId4" Type="http://schemas.openxmlformats.org/officeDocument/2006/relationships/image" Target="../media/image6.jpg"/><Relationship Id="rId9" Type="http://schemas.openxmlformats.org/officeDocument/2006/relationships/image" Target="../media/image1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به نام خدا</a:t>
            </a:r>
            <a:endParaRPr lang="fa-IR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23528" y="2852936"/>
            <a:ext cx="8424936" cy="3672408"/>
          </a:xfrm>
        </p:spPr>
        <p:txBody>
          <a:bodyPr>
            <a:normAutofit/>
          </a:bodyPr>
          <a:lstStyle/>
          <a:p>
            <a:r>
              <a:rPr lang="fa-IR" sz="2800" dirty="0" smtClean="0"/>
              <a:t>سلام</a:t>
            </a:r>
            <a:endParaRPr lang="fa-IR" sz="2800" dirty="0"/>
          </a:p>
        </p:txBody>
      </p:sp>
    </p:spTree>
    <p:extLst>
      <p:ext uri="{BB962C8B-B14F-4D97-AF65-F5344CB8AC3E}">
        <p14:creationId xmlns:p14="http://schemas.microsoft.com/office/powerpoint/2010/main" val="757025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6- ورک استیشن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ورک استیشن نوعی کامپیوتر رو میزی است اما با قابلیت هایی فراتر از چیزی که کامپیوتر رو میزی می نامیم. </a:t>
            </a:r>
            <a:endParaRPr lang="fa-I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714624"/>
            <a:ext cx="4896543" cy="337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070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7- سرور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کامپیوتری که برای سرویس دهی به کامپیوتر های دیگر تحت شبکه سراسری وب طراحی و ساخته می شود.</a:t>
            </a:r>
            <a:endParaRPr lang="fa-I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636912"/>
            <a:ext cx="5472607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802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8- کامپیوتر های بزرگ (پردازنده مرکزی)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کامپیوترهای مرکزی فضای بسیار زیادی را اشغال می کنند ( یک اتاق یا حتی یک خانه معمولی) و برای اهداف خاصی مثل ثبت وپردازش اطلاعات بانکی – آمار و سر شماری و...توسط سازمانهای دولتی ساخته می شوند. </a:t>
            </a:r>
            <a:endParaRPr lang="fa-I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852936"/>
            <a:ext cx="4536503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652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9- ابر کامپیوتر ها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تعداد زیادی کامپیوتر که به صورت موازی و در قالب بک یک کامپیوتر قدرتمن مششغول به کار هستند. </a:t>
            </a:r>
            <a:endParaRPr lang="fa-I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636912"/>
            <a:ext cx="4968552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5766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10- کامپیوتر های پوشیدنی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لباسها و عینکهای هوشمند ک همی توانند کار های روزمره ما مثل گشت و گذار در اینترنت – چک کردن ایمیل – پخش موزیک و ... را از طریق چیز هایی که میپوشیم انجام دهیم.</a:t>
            </a:r>
            <a:endParaRPr lang="fa-I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3068960"/>
            <a:ext cx="4248472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203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a-IR" sz="6600" dirty="0" smtClean="0"/>
              <a:t>امیدوارم خوشتون آمده باشه</a:t>
            </a:r>
          </a:p>
          <a:p>
            <a:pPr marL="0" indent="0">
              <a:buNone/>
            </a:pPr>
            <a:r>
              <a:rPr lang="fa-IR" sz="6600" dirty="0"/>
              <a:t> </a:t>
            </a:r>
            <a:r>
              <a:rPr lang="fa-IR" sz="6600" dirty="0" smtClean="0"/>
              <a:t>             خدانگهدار</a:t>
            </a:r>
          </a:p>
          <a:p>
            <a:pPr marL="0" indent="0">
              <a:buNone/>
            </a:pPr>
            <a:endParaRPr lang="fa-IR" dirty="0"/>
          </a:p>
          <a:p>
            <a:pPr marL="0" indent="0">
              <a:buNone/>
            </a:pPr>
            <a:r>
              <a:rPr lang="fa-IR" dirty="0" smtClean="0"/>
              <a:t>                                         </a:t>
            </a:r>
          </a:p>
          <a:p>
            <a:pPr marL="0" indent="0">
              <a:buNone/>
            </a:pPr>
            <a:endParaRPr lang="fa-IR" dirty="0"/>
          </a:p>
          <a:p>
            <a:pPr marL="0" indent="0">
              <a:buNone/>
            </a:pPr>
            <a:r>
              <a:rPr lang="fa-IR" dirty="0" smtClean="0"/>
              <a:t>                                       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477178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تاریخچه پیدایش کامپیوتر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56792"/>
            <a:ext cx="8784976" cy="5112568"/>
          </a:xfrm>
        </p:spPr>
        <p:txBody>
          <a:bodyPr/>
          <a:lstStyle/>
          <a:p>
            <a:pPr marL="0" indent="0">
              <a:buNone/>
            </a:pPr>
            <a:r>
              <a:rPr lang="fa-IR" dirty="0" smtClean="0"/>
              <a:t>کامپیوتر یکی از پدیده های فن آوری است که تمام جنبه های زندگی ما را تحت تاثیر قرار داه است. کامپیوتر کلمه انگلیسی است و به معنای محاسب و شمارنده گفته می شود. در سال 1937 اولین کامپیوتر دیجیتالی الکترونیکی جهان به نام </a:t>
            </a:r>
            <a:r>
              <a:rPr lang="en-US" dirty="0" smtClean="0"/>
              <a:t>ABC</a:t>
            </a:r>
            <a:r>
              <a:rPr lang="en-US" dirty="0"/>
              <a:t>  </a:t>
            </a:r>
            <a:r>
              <a:rPr lang="fa-IR" dirty="0" smtClean="0"/>
              <a:t> ساخته شد. به دلیل ابتدایی بودن </a:t>
            </a:r>
            <a:r>
              <a:rPr lang="en-US" dirty="0" smtClean="0"/>
              <a:t> ABC</a:t>
            </a:r>
            <a:r>
              <a:rPr lang="fa-IR" dirty="0" smtClean="0"/>
              <a:t>خیلی زود کامپیوتر های دیگر جایگزین آن شدند 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358211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تاریخچه کامپیوتر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640960" cy="5184576"/>
          </a:xfrm>
        </p:spPr>
        <p:txBody>
          <a:bodyPr/>
          <a:lstStyle/>
          <a:p>
            <a:r>
              <a:rPr lang="fa-IR" dirty="0" smtClean="0"/>
              <a:t>نخستین ماشین محاسبه ماشین مکانیکی ساده ای بود که بلز پاسکال ساخته بود و به وسیله چند اهرم و چرخ دنده می توانست عملیات جمع و تفریق را انجام دهد. لایب نیتز با افزودن چند چرخ دنده به ماشین پاسکال ماشینی ساخت که میتوانست ضرب و تقسیم را هم انجام بدهد و آن را ماشین حساب نامید. بعد ها چارلیز بابیج ماشینی برای محاسبه چند جمله ساخت و آن را ماشین تفاضلی نامیدند. این ماشین شباهت فراوانی به کامپیوتر های امروزی داشت و نام بابیج پرد کامپیوتر در تاریخ باقی مانده است. در گذشته ها دستگاه هایی مثل خط کش محاسبه و چرتکه را نیز کامپیوتر می نامیدند. کامپیوتر آنالوگ همان خط کش محاسبه و چرتکه است. لابنیتز ریاضی دان آلمانی در سال 1671 دشتگاهی برای محاسبه ساخت که کامل شدن آن تا 1964 به درازا کشید.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338715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انواع کامپیوتر </a:t>
            </a:r>
            <a:endParaRPr lang="fa-I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124994" y="8181527"/>
            <a:ext cx="2857500" cy="4571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0" y="7749480"/>
            <a:ext cx="6667500" cy="2880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375" y="7435157"/>
            <a:ext cx="2381250" cy="24231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352674"/>
            <a:ext cx="4896543" cy="3524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470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1- کامپیوتر شخصی یا </a:t>
            </a:r>
            <a:r>
              <a:rPr lang="en-US" dirty="0" smtClean="0"/>
              <a:t>PC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کامپیوتر شخصی یعنی دستگاهی که جهت کاربرد های عمومی و برای استفاده یک نفر طراحی شده است. </a:t>
            </a:r>
            <a:endParaRPr lang="fa-I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500437" y="7461447"/>
            <a:ext cx="2143125" cy="64807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38512" y="7821487"/>
            <a:ext cx="2466975" cy="5760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512" y="8109518"/>
            <a:ext cx="3028950" cy="5684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242019" y="7739062"/>
            <a:ext cx="2600325" cy="3704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2908641" y="7821487"/>
            <a:ext cx="3267075" cy="10280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38512" y="7572374"/>
            <a:ext cx="2381250" cy="35191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2881258" y="8144406"/>
            <a:ext cx="3028950" cy="4571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38512" y="8190124"/>
            <a:ext cx="2581275" cy="4571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499" y="8167264"/>
            <a:ext cx="5715000" cy="169681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411" y="7872888"/>
            <a:ext cx="6353175" cy="71712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119383" y="7667972"/>
            <a:ext cx="2552700" cy="44154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492896"/>
            <a:ext cx="5976664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402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2- کامپیوتر رو میزی &lt;&lt; دسکتاپ&gt;&gt;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هر کامپیوتر شخصی که دارای ویژگی قابلیت حمل نباشد را کامپیوتررو میزی می گویند. </a:t>
            </a:r>
            <a:endParaRPr lang="fa-I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7173416"/>
            <a:ext cx="2381250" cy="34863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780928"/>
            <a:ext cx="3384376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12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3- لپ تاپ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بیشتر مردم آن را نات بوک می نامند. لپ تاپ ها کامپیوتر های قابل حمل هستند </a:t>
            </a:r>
            <a:endParaRPr lang="fa-I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2636912"/>
            <a:ext cx="4032448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915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4- نت بوک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کامپیوتر های فوق سبک و کم حجم تر از لپ تاپ را نت بوک می گویند.</a:t>
            </a:r>
            <a:endParaRPr lang="fa-I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714623"/>
            <a:ext cx="4104455" cy="2946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829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5- کامپیوتر های جیبی یا </a:t>
            </a:r>
            <a:r>
              <a:rPr lang="en-US" dirty="0" smtClean="0"/>
              <a:t>PDA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PDA </a:t>
            </a:r>
            <a:r>
              <a:rPr lang="fa-IR" dirty="0" smtClean="0"/>
              <a:t> ها کامپیوتر های کوچکی هستند که به جای استفاده از هارد درایو از هارد دیسک جامد یا خشک (</a:t>
            </a:r>
            <a:r>
              <a:rPr lang="en-US" dirty="0" smtClean="0"/>
              <a:t>SSD</a:t>
            </a:r>
            <a:r>
              <a:rPr lang="fa-IR" dirty="0" smtClean="0"/>
              <a:t>) </a:t>
            </a:r>
            <a:r>
              <a:rPr lang="en-US" dirty="0" smtClean="0"/>
              <a:t> </a:t>
            </a:r>
            <a:r>
              <a:rPr lang="fa-IR" dirty="0" smtClean="0"/>
              <a:t>استفاده می کند.</a:t>
            </a:r>
            <a:endParaRPr lang="fa-I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714624"/>
            <a:ext cx="4464495" cy="330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5169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257</TotalTime>
  <Words>500</Words>
  <Application>Microsoft Office PowerPoint</Application>
  <PresentationFormat>On-screen Show (4:3)</PresentationFormat>
  <Paragraphs>33</Paragraphs>
  <Slides>15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Civic</vt:lpstr>
      <vt:lpstr>به نام خدا</vt:lpstr>
      <vt:lpstr>تاریخچه پیدایش کامپیوتر</vt:lpstr>
      <vt:lpstr>تاریخچه کامپیوتر</vt:lpstr>
      <vt:lpstr>انواع کامپیوتر </vt:lpstr>
      <vt:lpstr>1- کامپیوتر شخصی یا PC</vt:lpstr>
      <vt:lpstr>2- کامپیوتر رو میزی &lt;&lt; دسکتاپ&gt;&gt;</vt:lpstr>
      <vt:lpstr>3- لپ تاپ</vt:lpstr>
      <vt:lpstr>4- نت بوک</vt:lpstr>
      <vt:lpstr>5- کامپیوتر های جیبی یا PDA</vt:lpstr>
      <vt:lpstr>6- ورک استیشن</vt:lpstr>
      <vt:lpstr>7- سرور</vt:lpstr>
      <vt:lpstr>8- کامپیوتر های بزرگ (پردازنده مرکزی)</vt:lpstr>
      <vt:lpstr>9- ابر کامپیوتر ها </vt:lpstr>
      <vt:lpstr>10- کامپیوتر های پوشیدنی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</dc:title>
  <dc:creator>Home</dc:creator>
  <cp:lastModifiedBy>Home</cp:lastModifiedBy>
  <cp:revision>10</cp:revision>
  <dcterms:created xsi:type="dcterms:W3CDTF">2021-10-16T08:30:44Z</dcterms:created>
  <dcterms:modified xsi:type="dcterms:W3CDTF">2021-10-16T12:48:21Z</dcterms:modified>
</cp:coreProperties>
</file>