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1" r:id="rId3"/>
    <p:sldId id="259" r:id="rId4"/>
    <p:sldId id="262"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814" autoAdjust="0"/>
    <p:restoredTop sz="94660"/>
  </p:normalViewPr>
  <p:slideViewPr>
    <p:cSldViewPr>
      <p:cViewPr varScale="1">
        <p:scale>
          <a:sx n="66" d="100"/>
          <a:sy n="66" d="100"/>
        </p:scale>
        <p:origin x="-1446"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1/28/2020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1/28/2020</a:t>
            </a:fld>
            <a:endParaRPr lang="en-US"/>
          </a:p>
        </p:txBody>
      </p:sp>
      <p:sp>
        <p:nvSpPr>
          <p:cNvPr id="8" name="Slide Number Placeholder 7"/>
          <p:cNvSpPr>
            <a:spLocks noGrp="1"/>
          </p:cNvSpPr>
          <p:nvPr>
            <p:ph type="sldNum" sz="quarter" idx="11"/>
          </p:nvPr>
        </p:nvSpPr>
        <p:spPr/>
        <p:txBody>
          <a:bodyPr/>
          <a:lstStyle/>
          <a:p>
            <a:fld id="{B6F15528-21DE-4FAA-801E-634DDDAF4B2B}"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1D8BD707-D9CF-40AE-B4C6-C98DA3205C09}" type="datetimeFigureOut">
              <a:rPr lang="en-US" smtClean="0"/>
              <a:pPr/>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1D8BD707-D9CF-40AE-B4C6-C98DA3205C09}" type="datetimeFigureOut">
              <a:rPr lang="en-US" smtClean="0"/>
              <a:pPr/>
              <a:t>1/28/2020</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1" eaLnBrk="1" latinLnBrk="0" hangingPunct="1">
        <a:spcBef>
          <a:spcPct val="0"/>
        </a:spcBef>
        <a:buNone/>
        <a:defRPr kumimoji="0" sz="4600" kern="1200">
          <a:solidFill>
            <a:schemeClr val="tx1"/>
          </a:solidFill>
          <a:latin typeface="+mj-lt"/>
          <a:ea typeface="+mj-ea"/>
          <a:cs typeface="+mj-cs"/>
        </a:defRPr>
      </a:lvl1pPr>
    </p:titleStyle>
    <p:bodyStyle>
      <a:lvl1pPr marL="420624" indent="-384048" algn="r" rtl="1"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r" rtl="1"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r" rtl="1"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r" rtl="1"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r" rtl="1"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r" rtl="1"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r" rtl="1"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200400"/>
            <a:ext cx="8686800" cy="2438400"/>
          </a:xfrm>
        </p:spPr>
        <p:txBody>
          <a:bodyPr>
            <a:normAutofit/>
          </a:bodyPr>
          <a:lstStyle/>
          <a:p>
            <a:r>
              <a:rPr lang="fa-IR" sz="4000" dirty="0">
                <a:latin typeface="Aller Light" panose="020B0503040302020204" pitchFamily="34" charset="0"/>
                <a:cs typeface="B Esfehan" panose="00000700000000000000" pitchFamily="2" charset="-78"/>
              </a:rPr>
              <a:t>موضوع:بمب هسته </a:t>
            </a:r>
            <a:r>
              <a:rPr lang="fa-IR" sz="4000" dirty="0" smtClean="0">
                <a:latin typeface="Aller Light" panose="020B0503040302020204" pitchFamily="34" charset="0"/>
                <a:cs typeface="B Esfehan" panose="00000700000000000000" pitchFamily="2" charset="-78"/>
              </a:rPr>
              <a:t>ای</a:t>
            </a:r>
            <a:br>
              <a:rPr lang="fa-IR" sz="4000" dirty="0" smtClean="0">
                <a:latin typeface="Aller Light" panose="020B0503040302020204" pitchFamily="34" charset="0"/>
                <a:cs typeface="B Esfehan" panose="00000700000000000000" pitchFamily="2" charset="-78"/>
              </a:rPr>
            </a:br>
            <a:r>
              <a:rPr lang="fa-IR" sz="4000" dirty="0" smtClean="0">
                <a:latin typeface="Aller Light" panose="020B0503040302020204" pitchFamily="34" charset="0"/>
                <a:cs typeface="B Esfehan" panose="00000700000000000000" pitchFamily="2" charset="-78"/>
              </a:rPr>
              <a:t>سؤال:بمب هسته ای چگونه ساخته می شود؟</a:t>
            </a:r>
            <a:endParaRPr lang="fa-IR" sz="4000" dirty="0">
              <a:latin typeface="Aller Light" panose="020B0503040302020204" pitchFamily="34" charset="0"/>
              <a:cs typeface="B Esfehan" panose="00000700000000000000" pitchFamily="2" charset="-78"/>
            </a:endParaRPr>
          </a:p>
        </p:txBody>
      </p:sp>
      <p:sp>
        <p:nvSpPr>
          <p:cNvPr id="3" name="Subtitle 2"/>
          <p:cNvSpPr>
            <a:spLocks noGrp="1"/>
          </p:cNvSpPr>
          <p:nvPr>
            <p:ph type="subTitle" idx="1"/>
          </p:nvPr>
        </p:nvSpPr>
        <p:spPr>
          <a:xfrm>
            <a:off x="-152400" y="1371600"/>
            <a:ext cx="8077200" cy="1499616"/>
          </a:xfrm>
        </p:spPr>
        <p:txBody>
          <a:bodyPr>
            <a:normAutofit/>
          </a:bodyPr>
          <a:lstStyle/>
          <a:p>
            <a:pPr algn="ctr"/>
            <a:r>
              <a:rPr lang="fa-IR" sz="4000" b="1" dirty="0" smtClean="0">
                <a:effectLst>
                  <a:outerShdw blurRad="38100" dist="38100" dir="2700000" algn="tl">
                    <a:srgbClr val="000000">
                      <a:alpha val="43137"/>
                    </a:srgbClr>
                  </a:outerShdw>
                </a:effectLst>
              </a:rPr>
              <a:t>ارائه دهنده:امیرمهدی عرب </a:t>
            </a:r>
          </a:p>
        </p:txBody>
      </p:sp>
      <p:sp>
        <p:nvSpPr>
          <p:cNvPr id="4" name="TextBox 3"/>
          <p:cNvSpPr txBox="1"/>
          <p:nvPr/>
        </p:nvSpPr>
        <p:spPr>
          <a:xfrm>
            <a:off x="3429000" y="0"/>
            <a:ext cx="3505200" cy="1015663"/>
          </a:xfrm>
          <a:prstGeom prst="rect">
            <a:avLst/>
          </a:prstGeom>
          <a:noFill/>
        </p:spPr>
        <p:txBody>
          <a:bodyPr wrap="square" rtlCol="1">
            <a:spAutoFit/>
          </a:bodyPr>
          <a:lstStyle/>
          <a:p>
            <a:r>
              <a:rPr lang="fa-IR" sz="6000" b="1" dirty="0" smtClean="0">
                <a:solidFill>
                  <a:srgbClr val="FF0000"/>
                </a:solidFill>
                <a:effectLst>
                  <a:outerShdw blurRad="38100" dist="38100" dir="2700000" algn="tl">
                    <a:srgbClr val="000000">
                      <a:alpha val="43137"/>
                    </a:srgbClr>
                  </a:outerShdw>
                </a:effectLst>
                <a:latin typeface="Aldhabi" panose="01000000000000000000" pitchFamily="2" charset="-78"/>
                <a:cs typeface="Aldhabi" panose="01000000000000000000" pitchFamily="2" charset="-78"/>
              </a:rPr>
              <a:t>بسم الله الرحمن الرحیم</a:t>
            </a:r>
            <a:endParaRPr lang="fa-IR" sz="6000" b="1" dirty="0">
              <a:solidFill>
                <a:srgbClr val="FF0000"/>
              </a:solidFill>
              <a:effectLst>
                <a:outerShdw blurRad="38100" dist="38100" dir="2700000" algn="tl">
                  <a:srgbClr val="000000">
                    <a:alpha val="43137"/>
                  </a:srgbClr>
                </a:outerShdw>
              </a:effectLst>
              <a:latin typeface="Aldhabi" panose="01000000000000000000" pitchFamily="2" charset="-78"/>
              <a:cs typeface="Aldhabi" panose="01000000000000000000" pitchFamily="2" charset="-78"/>
            </a:endParaRPr>
          </a:p>
        </p:txBody>
      </p:sp>
    </p:spTree>
    <p:extLst>
      <p:ext uri="{BB962C8B-B14F-4D97-AF65-F5344CB8AC3E}">
        <p14:creationId xmlns:p14="http://schemas.microsoft.com/office/powerpoint/2010/main" val="2254536946"/>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5240" y="19304"/>
            <a:ext cx="9144000" cy="6838696"/>
          </a:xfrm>
        </p:spPr>
      </p:pic>
      <p:sp>
        <p:nvSpPr>
          <p:cNvPr id="2" name="Title 1"/>
          <p:cNvSpPr>
            <a:spLocks noGrp="1"/>
          </p:cNvSpPr>
          <p:nvPr>
            <p:ph type="title"/>
          </p:nvPr>
        </p:nvSpPr>
        <p:spPr>
          <a:xfrm>
            <a:off x="0" y="-838200"/>
            <a:ext cx="5486400" cy="3124200"/>
          </a:xfrm>
        </p:spPr>
        <p:txBody>
          <a:bodyPr>
            <a:normAutofit/>
          </a:bodyPr>
          <a:lstStyle/>
          <a:p>
            <a:r>
              <a:rPr lang="fa-IR" sz="4400" dirty="0">
                <a:solidFill>
                  <a:schemeClr val="bg1"/>
                </a:solidFill>
                <a:latin typeface="Aller Light" panose="020B0503040302020204" pitchFamily="34" charset="0"/>
                <a:cs typeface="B Esfehan" panose="00000700000000000000" pitchFamily="2" charset="-78"/>
              </a:rPr>
              <a:t>بمب هسته ای </a:t>
            </a:r>
            <a:r>
              <a:rPr lang="fa-IR" sz="4400" dirty="0" smtClean="0">
                <a:solidFill>
                  <a:schemeClr val="bg1"/>
                </a:solidFill>
                <a:latin typeface="Aller Light" panose="020B0503040302020204" pitchFamily="34" charset="0"/>
                <a:cs typeface="B Esfehan" panose="00000700000000000000" pitchFamily="2" charset="-78"/>
              </a:rPr>
              <a:t>چگونه </a:t>
            </a:r>
            <a:r>
              <a:rPr lang="fa-IR" sz="4400" dirty="0">
                <a:solidFill>
                  <a:schemeClr val="bg1"/>
                </a:solidFill>
                <a:latin typeface="Aller Light" panose="020B0503040302020204" pitchFamily="34" charset="0"/>
                <a:cs typeface="B Esfehan" panose="00000700000000000000" pitchFamily="2" charset="-78"/>
              </a:rPr>
              <a:t>ساخته می شود؟</a:t>
            </a:r>
            <a:endParaRPr lang="fa-IR" dirty="0">
              <a:solidFill>
                <a:schemeClr val="bg1"/>
              </a:solidFill>
            </a:endParaRPr>
          </a:p>
        </p:txBody>
      </p:sp>
      <p:sp>
        <p:nvSpPr>
          <p:cNvPr id="4" name="Content Placeholder 3"/>
          <p:cNvSpPr>
            <a:spLocks noGrp="1"/>
          </p:cNvSpPr>
          <p:nvPr>
            <p:ph sz="half" idx="2"/>
          </p:nvPr>
        </p:nvSpPr>
        <p:spPr>
          <a:xfrm>
            <a:off x="0" y="2590800"/>
            <a:ext cx="9144000" cy="3581400"/>
          </a:xfrm>
        </p:spPr>
        <p:txBody>
          <a:bodyPr>
            <a:noAutofit/>
          </a:bodyPr>
          <a:lstStyle/>
          <a:p>
            <a:endParaRPr lang="fa-IR" sz="1600" b="1" dirty="0">
              <a:solidFill>
                <a:schemeClr val="bg1"/>
              </a:solidFill>
            </a:endParaRPr>
          </a:p>
          <a:p>
            <a:r>
              <a:rPr lang="fa-IR" sz="1600" b="1" dirty="0">
                <a:solidFill>
                  <a:schemeClr val="bg1"/>
                </a:solidFill>
              </a:rPr>
              <a:t>بمب هسته‌ای اولین بار در انتهای جنگ جهانی دوم و برای حمله به شهر هیروشیمای ژاپن استفاده شد. این سلاح مرگبار با استفاده از شکافت هسته‌ای اتم اورانیوم یا پلوتونیم انرژی بسیار زیادی را آزاد می‌کند. برای ساخت این نوع سلاح تهیه سوخت مورد نیاز آن سخت‌تر از طراحی مکانیزم خود بمب است. اتم‌های موجود در طبیعت اغلب پایدار هستند و به راحتی شکافته نمی‌شوند و تنها اورانیوم-235 یا پلوتونیم-239 ویژگی لازم برای ساخت بمب هسته‌ای را دارند.اورانیوم-235 و پلوتونیم-239 پیوسته در حال انتشار ذرات زیراتمی از جمله نوترون هستند، این ایزوتوپ‌ها نوتورن‌ها را با انرژی کافی منتشر می‌کنند و این باعث می‌شود پایداری سایر اتم‌ها را از بین برده و آن‌ها را تقسیم کنند. وقتی مقدار کافی از این مواد به مدت زمان کافی در یک نقطه متمرکز شود به صورت پیوسته و در یک واکنش زنجیری اتم‌ها تقسیم می‌شوند و این باعث انفجار هسته‌ای می‌شود. به همین دلیل ساخت خود بمب هسته‌ای کار آنچنان پیچیده‌ای نیست و تنها کافی است شرایطی برای متراکم کردن اورانیوم-235 یا پلوتونیم-239 ایجاد شود. آنچه ساخت بمب هسته‌ای را سخت می‌کند به‌دست‌آوردن میزان کافی از این دو ایزوتوپ است. این کار از طریق سانترفیوژ‌ها انجام می‌شود که نیاز به مهندسی پیچیده و به شدت دقیقی دارند.در این ویدیو نحوه کار بمب اتمی و همچنین نحوه غنی‌سازی اورانیم طبیعی به اورانیم-235 توضیح داده می‌شود. </a:t>
            </a:r>
          </a:p>
        </p:txBody>
      </p:sp>
    </p:spTree>
    <p:extLst>
      <p:ext uri="{BB962C8B-B14F-4D97-AF65-F5344CB8AC3E}">
        <p14:creationId xmlns:p14="http://schemas.microsoft.com/office/powerpoint/2010/main" val="426151814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مشخصات بمب هسته ای</a:t>
            </a:r>
            <a:endParaRPr lang="fa-IR"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4800" y="1676400"/>
            <a:ext cx="8534400" cy="4686161"/>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3210860542"/>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181600"/>
            <a:ext cx="7467600" cy="1143000"/>
          </a:xfrm>
        </p:spPr>
        <p:txBody>
          <a:bodyPr>
            <a:normAutofit fontScale="90000"/>
          </a:bodyPr>
          <a:lstStyle/>
          <a:p>
            <a:pPr algn="ctr"/>
            <a:r>
              <a:rPr lang="fa-IR" dirty="0">
                <a:solidFill>
                  <a:schemeClr val="tx1"/>
                </a:solidFill>
              </a:rPr>
              <a:t>امیدوارم از </a:t>
            </a:r>
            <a:r>
              <a:rPr lang="fa-IR" dirty="0" smtClean="0">
                <a:solidFill>
                  <a:schemeClr val="tx1"/>
                </a:solidFill>
              </a:rPr>
              <a:t>ارائه </a:t>
            </a:r>
            <a:r>
              <a:rPr lang="fa-IR" dirty="0">
                <a:solidFill>
                  <a:schemeClr val="tx1"/>
                </a:solidFill>
              </a:rPr>
              <a:t>من راضی باشید.</a:t>
            </a:r>
            <a:br>
              <a:rPr lang="fa-IR" dirty="0">
                <a:solidFill>
                  <a:schemeClr val="tx1"/>
                </a:solidFill>
              </a:rPr>
            </a:br>
            <a:endParaRPr lang="fa-IR" dirty="0">
              <a:solidFill>
                <a:schemeClr val="tx1"/>
              </a:solidFill>
            </a:endParaRPr>
          </a:p>
        </p:txBody>
      </p:sp>
      <p:sp>
        <p:nvSpPr>
          <p:cNvPr id="3" name="Content Placeholder 2"/>
          <p:cNvSpPr>
            <a:spLocks noGrp="1"/>
          </p:cNvSpPr>
          <p:nvPr>
            <p:ph idx="1"/>
          </p:nvPr>
        </p:nvSpPr>
        <p:spPr>
          <a:xfrm>
            <a:off x="838200" y="990600"/>
            <a:ext cx="7848600" cy="3886200"/>
          </a:xfrm>
        </p:spPr>
        <p:txBody>
          <a:bodyPr>
            <a:normAutofit/>
          </a:bodyPr>
          <a:lstStyle/>
          <a:p>
            <a:pPr algn="ctr"/>
            <a:r>
              <a:rPr lang="fa-IR" sz="23900" b="1" dirty="0" smtClean="0">
                <a:effectLst>
                  <a:outerShdw blurRad="38100" dist="38100" dir="2700000" algn="tl">
                    <a:srgbClr val="000000">
                      <a:alpha val="43137"/>
                    </a:srgbClr>
                  </a:outerShdw>
                </a:effectLst>
                <a:latin typeface="AP Yekan black" panose="02000503030000020004" pitchFamily="2" charset="-78"/>
                <a:cs typeface="AP Yekan black" panose="02000503030000020004" pitchFamily="2" charset="-78"/>
              </a:rPr>
              <a:t>پایان</a:t>
            </a:r>
            <a:endParaRPr lang="fa-IR" sz="23900" b="1" dirty="0">
              <a:effectLst>
                <a:outerShdw blurRad="38100" dist="38100" dir="2700000" algn="tl">
                  <a:srgbClr val="000000">
                    <a:alpha val="43137"/>
                  </a:srgbClr>
                </a:outerShdw>
              </a:effectLst>
              <a:latin typeface="AP Yekan black" panose="02000503030000020004" pitchFamily="2" charset="-78"/>
              <a:cs typeface="AP Yekan black" panose="02000503030000020004" pitchFamily="2" charset="-78"/>
            </a:endParaRPr>
          </a:p>
        </p:txBody>
      </p:sp>
    </p:spTree>
    <p:extLst>
      <p:ext uri="{BB962C8B-B14F-4D97-AF65-F5344CB8AC3E}">
        <p14:creationId xmlns:p14="http://schemas.microsoft.com/office/powerpoint/2010/main" val="71318145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61</TotalTime>
  <Words>259</Words>
  <Application>Microsoft Office PowerPoint</Application>
  <PresentationFormat>On-screen Show (4:3)</PresentationFormat>
  <Paragraphs>9</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Technic</vt:lpstr>
      <vt:lpstr>موضوع:بمب هسته ای سؤال:بمب هسته ای چگونه ساخته می شود؟</vt:lpstr>
      <vt:lpstr>بمب هسته ای چگونه ساخته می شود؟</vt:lpstr>
      <vt:lpstr>مشخصات بمب هسته ای</vt:lpstr>
      <vt:lpstr>امیدوارم از ارائه من راضی باشید.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 arab</dc:creator>
  <cp:lastModifiedBy>sara arab</cp:lastModifiedBy>
  <cp:revision>10</cp:revision>
  <dcterms:created xsi:type="dcterms:W3CDTF">2006-08-16T00:00:00Z</dcterms:created>
  <dcterms:modified xsi:type="dcterms:W3CDTF">2020-01-28T16:58:11Z</dcterms:modified>
</cp:coreProperties>
</file>