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63" r:id="rId3"/>
    <p:sldId id="257" r:id="rId4"/>
    <p:sldId id="261" r:id="rId5"/>
    <p:sldId id="258" r:id="rId6"/>
    <p:sldId id="260" r:id="rId7"/>
    <p:sldId id="259" r:id="rId8"/>
    <p:sldId id="262" r:id="rId9"/>
    <p:sldId id="265" r:id="rId10"/>
    <p:sldId id="267" r:id="rId11"/>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449A9E3-9D13-40BF-AD62-17B41B70D82A}" type="datetimeFigureOut">
              <a:rPr lang="fa-IR" smtClean="0"/>
              <a:t>03/06/1441</a:t>
            </a:fld>
            <a:endParaRPr lang="fa-IR"/>
          </a:p>
        </p:txBody>
      </p:sp>
      <p:sp>
        <p:nvSpPr>
          <p:cNvPr id="17" name="Footer Placeholder 16"/>
          <p:cNvSpPr>
            <a:spLocks noGrp="1"/>
          </p:cNvSpPr>
          <p:nvPr>
            <p:ph type="ftr" sz="quarter" idx="11"/>
          </p:nvPr>
        </p:nvSpPr>
        <p:spPr/>
        <p:txBody>
          <a:bodyPr/>
          <a:lstStyle/>
          <a:p>
            <a:endParaRPr lang="fa-IR"/>
          </a:p>
        </p:txBody>
      </p:sp>
      <p:sp>
        <p:nvSpPr>
          <p:cNvPr id="29" name="Slide Number Placeholder 28"/>
          <p:cNvSpPr>
            <a:spLocks noGrp="1"/>
          </p:cNvSpPr>
          <p:nvPr>
            <p:ph type="sldNum" sz="quarter" idx="12"/>
          </p:nvPr>
        </p:nvSpPr>
        <p:spPr/>
        <p:txBody>
          <a:bodyPr/>
          <a:lstStyle/>
          <a:p>
            <a:fld id="{E748C977-A986-4897-9D20-BBB2EB37326D}" type="slidenum">
              <a:rPr lang="fa-IR" smtClean="0"/>
              <a:t>‹#›</a:t>
            </a:fld>
            <a:endParaRPr lang="fa-I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49A9E3-9D13-40BF-AD62-17B41B70D82A}" type="datetimeFigureOut">
              <a:rPr lang="fa-IR" smtClean="0"/>
              <a:t>03/06/1441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49A9E3-9D13-40BF-AD62-17B41B70D82A}" type="datetimeFigureOut">
              <a:rPr lang="fa-IR" smtClean="0"/>
              <a:t>03/06/1441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449A9E3-9D13-40BF-AD62-17B41B70D82A}" type="datetimeFigureOut">
              <a:rPr lang="fa-IR" smtClean="0"/>
              <a:t>03/06/1441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449A9E3-9D13-40BF-AD62-17B41B70D82A}" type="datetimeFigureOut">
              <a:rPr lang="fa-IR" smtClean="0"/>
              <a:t>03/06/1441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a:xfrm>
            <a:off x="7924800" y="6416675"/>
            <a:ext cx="762000" cy="365125"/>
          </a:xfrm>
        </p:spPr>
        <p:txBody>
          <a:bodyPr/>
          <a:lstStyle/>
          <a:p>
            <a:fld id="{E748C977-A986-4897-9D20-BBB2EB37326D}" type="slidenum">
              <a:rPr lang="fa-IR" smtClean="0"/>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49A9E3-9D13-40BF-AD62-17B41B70D82A}" type="datetimeFigureOut">
              <a:rPr lang="fa-IR" smtClean="0"/>
              <a:t>03/06/1441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449A9E3-9D13-40BF-AD62-17B41B70D82A}" type="datetimeFigureOut">
              <a:rPr lang="fa-IR" smtClean="0"/>
              <a:t>03/06/1441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449A9E3-9D13-40BF-AD62-17B41B70D82A}" type="datetimeFigureOut">
              <a:rPr lang="fa-IR" smtClean="0"/>
              <a:t>03/06/1441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9A9E3-9D13-40BF-AD62-17B41B70D82A}" type="datetimeFigureOut">
              <a:rPr lang="fa-IR" smtClean="0"/>
              <a:t>03/06/1441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49A9E3-9D13-40BF-AD62-17B41B70D82A}" type="datetimeFigureOut">
              <a:rPr lang="fa-IR" smtClean="0"/>
              <a:t>03/06/1441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449A9E3-9D13-40BF-AD62-17B41B70D82A}" type="datetimeFigureOut">
              <a:rPr lang="fa-IR" smtClean="0"/>
              <a:t>03/06/1441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748C977-A986-4897-9D20-BBB2EB37326D}"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449A9E3-9D13-40BF-AD62-17B41B70D82A}" type="datetimeFigureOut">
              <a:rPr lang="fa-IR" smtClean="0"/>
              <a:t>03/06/1441</a:t>
            </a:fld>
            <a:endParaRPr lang="fa-I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a-I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748C977-A986-4897-9D20-BBB2EB37326D}" type="slidenum">
              <a:rPr lang="fa-IR" smtClean="0"/>
              <a:t>‹#›</a:t>
            </a:fld>
            <a:endParaRPr lang="fa-I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2400" cy="1470025"/>
          </a:xfrm>
        </p:spPr>
        <p:txBody>
          <a:bodyPr>
            <a:normAutofit/>
          </a:bodyPr>
          <a:lstStyle/>
          <a:p>
            <a:r>
              <a:rPr lang="fa-IR" dirty="0" smtClean="0">
                <a:solidFill>
                  <a:srgbClr val="FFFF00"/>
                </a:solidFill>
              </a:rPr>
              <a:t>موضوع:گاز هلیوم</a:t>
            </a:r>
            <a:br>
              <a:rPr lang="fa-IR" dirty="0" smtClean="0">
                <a:solidFill>
                  <a:srgbClr val="FFFF00"/>
                </a:solidFill>
              </a:rPr>
            </a:br>
            <a:r>
              <a:rPr lang="fa-IR" dirty="0" smtClean="0">
                <a:solidFill>
                  <a:srgbClr val="FFFF00"/>
                </a:solidFill>
              </a:rPr>
              <a:t>سوال:گاز هلیوم چیست؟</a:t>
            </a:r>
            <a:endParaRPr lang="fa-IR" dirty="0">
              <a:solidFill>
                <a:srgbClr val="FFFF00"/>
              </a:solidFill>
            </a:endParaRPr>
          </a:p>
        </p:txBody>
      </p:sp>
      <p:sp>
        <p:nvSpPr>
          <p:cNvPr id="3" name="Subtitle 2"/>
          <p:cNvSpPr>
            <a:spLocks noGrp="1"/>
          </p:cNvSpPr>
          <p:nvPr>
            <p:ph type="subTitle" idx="1"/>
          </p:nvPr>
        </p:nvSpPr>
        <p:spPr>
          <a:xfrm>
            <a:off x="1403648" y="3501008"/>
            <a:ext cx="6400800" cy="1752600"/>
          </a:xfrm>
        </p:spPr>
        <p:txBody>
          <a:bodyPr>
            <a:noAutofit/>
          </a:bodyPr>
          <a:lstStyle/>
          <a:p>
            <a:endParaRPr lang="fa-IR" sz="5400" b="1" dirty="0">
              <a:solidFill>
                <a:schemeClr val="bg1">
                  <a:lumMod val="50000"/>
                  <a:lumOff val="50000"/>
                </a:schemeClr>
              </a:solidFill>
              <a:effectLst>
                <a:outerShdw blurRad="38100" dist="38100" dir="2700000" algn="tl">
                  <a:srgbClr val="000000">
                    <a:alpha val="43137"/>
                  </a:srgbClr>
                </a:outerShdw>
              </a:effectLst>
            </a:endParaRPr>
          </a:p>
        </p:txBody>
      </p:sp>
      <p:sp>
        <p:nvSpPr>
          <p:cNvPr id="4" name="TextBox 3"/>
          <p:cNvSpPr txBox="1"/>
          <p:nvPr/>
        </p:nvSpPr>
        <p:spPr>
          <a:xfrm>
            <a:off x="2771800" y="0"/>
            <a:ext cx="2880320" cy="1015663"/>
          </a:xfrm>
          <a:prstGeom prst="rect">
            <a:avLst/>
          </a:prstGeom>
          <a:noFill/>
        </p:spPr>
        <p:txBody>
          <a:bodyPr wrap="square" rtlCol="1">
            <a:spAutoFit/>
          </a:bodyPr>
          <a:lstStyle/>
          <a:p>
            <a:r>
              <a:rPr lang="fa-IR" sz="6000" b="1" dirty="0" smtClean="0">
                <a:solidFill>
                  <a:srgbClr val="FFC000"/>
                </a:solidFill>
                <a:latin typeface="Aldhabi" panose="01000000000000000000" pitchFamily="2" charset="-78"/>
                <a:cs typeface="Aldhabi" panose="01000000000000000000" pitchFamily="2" charset="-78"/>
              </a:rPr>
              <a:t>بسم الله الرحمن الرحیم</a:t>
            </a:r>
            <a:endParaRPr lang="fa-IR" sz="6000" b="1" dirty="0">
              <a:solidFill>
                <a:srgbClr val="FFC000"/>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3291546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157192"/>
            <a:ext cx="8229600" cy="990600"/>
          </a:xfrm>
        </p:spPr>
        <p:txBody>
          <a:bodyPr>
            <a:normAutofit/>
          </a:bodyPr>
          <a:lstStyle/>
          <a:p>
            <a:pPr algn="ctr"/>
            <a:endParaRPr lang="fa-IR"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67544" y="1052736"/>
            <a:ext cx="8229600" cy="4876800"/>
          </a:xfrm>
        </p:spPr>
        <p:txBody>
          <a:bodyPr>
            <a:normAutofit/>
          </a:bodyPr>
          <a:lstStyle/>
          <a:p>
            <a:pPr algn="ctr"/>
            <a:r>
              <a:rPr lang="fa-IR" sz="23900" dirty="0" smtClean="0">
                <a:solidFill>
                  <a:srgbClr val="FFFF00"/>
                </a:solidFill>
              </a:rPr>
              <a:t>پایان</a:t>
            </a:r>
            <a:endParaRPr lang="fa-IR" sz="23900" dirty="0">
              <a:solidFill>
                <a:srgbClr val="FFFF00"/>
              </a:solidFill>
            </a:endParaRPr>
          </a:p>
        </p:txBody>
      </p:sp>
    </p:spTree>
    <p:extLst>
      <p:ext uri="{BB962C8B-B14F-4D97-AF65-F5344CB8AC3E}">
        <p14:creationId xmlns:p14="http://schemas.microsoft.com/office/powerpoint/2010/main" val="229118922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تصویر کپسول گاز هلیوم</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700131"/>
            <a:ext cx="9169544" cy="5157869"/>
          </a:xfrm>
        </p:spPr>
      </p:pic>
    </p:spTree>
    <p:extLst>
      <p:ext uri="{BB962C8B-B14F-4D97-AF65-F5344CB8AC3E}">
        <p14:creationId xmlns:p14="http://schemas.microsoft.com/office/powerpoint/2010/main" val="2889027089"/>
      </p:ext>
    </p:extLst>
  </p:cSld>
  <p:clrMapOvr>
    <a:masterClrMapping/>
  </p:clrMapOvr>
  <p:transition spd="slow">
    <p:cover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FF00"/>
                </a:solidFill>
              </a:rPr>
              <a:t>گاز </a:t>
            </a:r>
            <a:r>
              <a:rPr lang="fa-IR" dirty="0">
                <a:solidFill>
                  <a:srgbClr val="FFFF00"/>
                </a:solidFill>
              </a:rPr>
              <a:t>هلیوم چیست؟</a:t>
            </a:r>
            <a:endParaRPr lang="fa-IR" dirty="0"/>
          </a:p>
        </p:txBody>
      </p:sp>
      <p:sp>
        <p:nvSpPr>
          <p:cNvPr id="3" name="Content Placeholder 2"/>
          <p:cNvSpPr>
            <a:spLocks noGrp="1"/>
          </p:cNvSpPr>
          <p:nvPr>
            <p:ph idx="1"/>
          </p:nvPr>
        </p:nvSpPr>
        <p:spPr>
          <a:xfrm>
            <a:off x="-108520" y="1052736"/>
            <a:ext cx="9252520" cy="5805264"/>
          </a:xfrm>
        </p:spPr>
        <p:txBody>
          <a:bodyPr>
            <a:normAutofit/>
          </a:bodyPr>
          <a:lstStyle/>
          <a:p>
            <a:pPr marL="137160" indent="0" algn="ctr" rtl="0">
              <a:buNone/>
            </a:pPr>
            <a:r>
              <a:rPr lang="fa-IR" sz="4000" b="1" dirty="0" smtClean="0">
                <a:solidFill>
                  <a:schemeClr val="bg1">
                    <a:lumMod val="95000"/>
                    <a:lumOff val="5000"/>
                  </a:schemeClr>
                </a:solidFill>
              </a:rPr>
              <a:t>گاز هلیوم بعد </a:t>
            </a:r>
            <a:r>
              <a:rPr lang="fa-IR" sz="4000" b="1" dirty="0">
                <a:solidFill>
                  <a:schemeClr val="bg1">
                    <a:lumMod val="95000"/>
                    <a:lumOff val="5000"/>
                  </a:schemeClr>
                </a:solidFill>
              </a:rPr>
              <a:t>از هیدروژن سبک‌ترین و فراوان‌ترین عنصر جهان است ولی در کره زمین نسبتا نادر است. مقدار بسیار کمی از هلیوم در جو زمین وجود دارد، به این دلیل که یک عنصر بسیار سبک است و جاذبه زمین قادر به نگه داشتن آن نیست. به طوری که بعد از آزاد شدن در سطح زمین بلافاصله شروع به بالا رفتن می‌کند تا در نهایت از جو زمین خارج می‌شود، به همین خاطر این گاز تجدید پذیر نیست.</a:t>
            </a:r>
            <a:endParaRPr lang="en-US" sz="4000" b="1" dirty="0">
              <a:solidFill>
                <a:schemeClr val="bg1">
                  <a:lumMod val="95000"/>
                  <a:lumOff val="5000"/>
                </a:schemeClr>
              </a:solidFill>
            </a:endParaRPr>
          </a:p>
          <a:p>
            <a:pPr algn="ctr"/>
            <a:endParaRPr lang="fa-IR" sz="4000" b="1" dirty="0">
              <a:solidFill>
                <a:schemeClr val="bg1">
                  <a:lumMod val="95000"/>
                  <a:lumOff val="5000"/>
                </a:schemeClr>
              </a:solidFill>
            </a:endParaRPr>
          </a:p>
        </p:txBody>
      </p:sp>
      <p:sp>
        <p:nvSpPr>
          <p:cNvPr id="4" name="AutoShape 1" descr="امواج رادیویی"/>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altLang="fa-IR" sz="1800" b="0" i="0" u="none" strike="noStrike" cap="none" normalizeH="0" baseline="0" smtClean="0">
                <a:ln>
                  <a:noFill/>
                </a:ln>
                <a:solidFill>
                  <a:schemeClr val="tx1"/>
                </a:solidFill>
                <a:effectLst/>
                <a:latin typeface="Arial" charset="0"/>
                <a:cs typeface="Arial" charset="0"/>
              </a:rPr>
              <a:t> </a:t>
            </a:r>
          </a:p>
        </p:txBody>
      </p:sp>
      <p:sp>
        <p:nvSpPr>
          <p:cNvPr id="6" name="Content Placeholder 2"/>
          <p:cNvSpPr txBox="1">
            <a:spLocks/>
          </p:cNvSpPr>
          <p:nvPr/>
        </p:nvSpPr>
        <p:spPr>
          <a:xfrm>
            <a:off x="152400" y="1556792"/>
            <a:ext cx="8229600" cy="4525963"/>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fa-IR"/>
          </a:p>
        </p:txBody>
      </p:sp>
      <p:sp>
        <p:nvSpPr>
          <p:cNvPr id="8" name="Content Placeholder 2"/>
          <p:cNvSpPr txBox="1">
            <a:spLocks/>
          </p:cNvSpPr>
          <p:nvPr/>
        </p:nvSpPr>
        <p:spPr>
          <a:xfrm>
            <a:off x="765920" y="1812072"/>
            <a:ext cx="8229600" cy="4525963"/>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fa-IR"/>
          </a:p>
        </p:txBody>
      </p:sp>
    </p:spTree>
    <p:extLst>
      <p:ext uri="{BB962C8B-B14F-4D97-AF65-F5344CB8AC3E}">
        <p14:creationId xmlns:p14="http://schemas.microsoft.com/office/powerpoint/2010/main" val="3127860466"/>
      </p:ext>
    </p:extLst>
  </p:cSld>
  <p:clrMapOvr>
    <a:masterClrMapping/>
  </p:clrMapOvr>
  <p:transition spd="slow">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تصویر کپسول گاز هلیوم</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779155"/>
            <a:ext cx="9144000" cy="5078845"/>
          </a:xfrm>
        </p:spPr>
      </p:pic>
    </p:spTree>
    <p:extLst>
      <p:ext uri="{BB962C8B-B14F-4D97-AF65-F5344CB8AC3E}">
        <p14:creationId xmlns:p14="http://schemas.microsoft.com/office/powerpoint/2010/main" val="210426470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FF00"/>
                </a:solidFill>
              </a:rPr>
              <a:t>گاز </a:t>
            </a:r>
            <a:r>
              <a:rPr lang="fa-IR" dirty="0">
                <a:solidFill>
                  <a:srgbClr val="FFFF00"/>
                </a:solidFill>
              </a:rPr>
              <a:t>هلیوم چیست؟</a:t>
            </a:r>
            <a:endParaRPr lang="fa-IR" dirty="0"/>
          </a:p>
        </p:txBody>
      </p:sp>
      <p:sp>
        <p:nvSpPr>
          <p:cNvPr id="3" name="Content Placeholder 2"/>
          <p:cNvSpPr>
            <a:spLocks noGrp="1"/>
          </p:cNvSpPr>
          <p:nvPr>
            <p:ph idx="1"/>
          </p:nvPr>
        </p:nvSpPr>
        <p:spPr>
          <a:xfrm>
            <a:off x="179512" y="1457400"/>
            <a:ext cx="9144000" cy="5400600"/>
          </a:xfrm>
        </p:spPr>
        <p:txBody>
          <a:bodyPr>
            <a:normAutofit/>
          </a:bodyPr>
          <a:lstStyle/>
          <a:p>
            <a:pPr algn="ctr"/>
            <a:r>
              <a:rPr lang="fa-IR" sz="3200" b="1" dirty="0" smtClean="0">
                <a:solidFill>
                  <a:schemeClr val="bg1">
                    <a:lumMod val="95000"/>
                    <a:lumOff val="5000"/>
                  </a:schemeClr>
                </a:solidFill>
              </a:rPr>
              <a:t>گاز هلیوم که </a:t>
            </a:r>
            <a:r>
              <a:rPr lang="fa-IR" sz="3200" b="1" dirty="0">
                <a:solidFill>
                  <a:schemeClr val="bg1">
                    <a:lumMod val="95000"/>
                    <a:lumOff val="5000"/>
                  </a:schemeClr>
                </a:solidFill>
              </a:rPr>
              <a:t>به طور تجاری تولید می‌شود از منابع زمینی به دست می‌آید. هلیوم معمولا در برخی از منابع گاز طبیعی به اندازه‌ای وجود دارد(حدود 7% حجمی) که استخراج آن از نظر اقتصادی مقرون به صرفه است. شرکت‌هایی که در این مناطق حفاری می‌کنند، گاز طبیعی تولید کرده و هلیوم را نیز به عنوان یک محصول جانبی به دست می‌آورند. هلیوم موجود در گاز طبیعی از تجزیه رادیواکتیو اورانیوم و توریم به دست می‌آید. در حال حاضر آمریکا با تولید 40% گاز هلیوم دنیا در منابع کلرادو، کانزاس، اوکلاهما و تگزاس اولین تولید کننده هلیوم در دنیا است.</a:t>
            </a:r>
            <a:endParaRPr lang="en-US" sz="3200" dirty="0">
              <a:solidFill>
                <a:schemeClr val="bg1">
                  <a:lumMod val="95000"/>
                  <a:lumOff val="5000"/>
                </a:schemeClr>
              </a:solidFill>
            </a:endParaRPr>
          </a:p>
          <a:p>
            <a:pPr algn="ctr"/>
            <a:endParaRPr lang="fa-IR" sz="3200" dirty="0"/>
          </a:p>
        </p:txBody>
      </p:sp>
    </p:spTree>
    <p:extLst>
      <p:ext uri="{BB962C8B-B14F-4D97-AF65-F5344CB8AC3E}">
        <p14:creationId xmlns:p14="http://schemas.microsoft.com/office/powerpoint/2010/main" val="1249138962"/>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تصویر کپسول گاز هلیوم</a:t>
            </a:r>
            <a:endParaRPr lang="fa-I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26768" y="1340768"/>
            <a:ext cx="5517232" cy="5517232"/>
          </a:xfrm>
        </p:spPr>
      </p:pic>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84" y="1340768"/>
            <a:ext cx="3810000" cy="5517232"/>
          </a:xfrm>
          <a:prstGeom prst="rect">
            <a:avLst/>
          </a:prstGeom>
        </p:spPr>
      </p:pic>
    </p:spTree>
    <p:extLst>
      <p:ext uri="{BB962C8B-B14F-4D97-AF65-F5344CB8AC3E}">
        <p14:creationId xmlns:p14="http://schemas.microsoft.com/office/powerpoint/2010/main" val="11757023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solidFill>
                  <a:srgbClr val="FFFF00"/>
                </a:solidFill>
              </a:rPr>
              <a:t>گاز هلیوم چیست؟</a:t>
            </a:r>
            <a:endParaRPr lang="fa-IR" dirty="0"/>
          </a:p>
        </p:txBody>
      </p:sp>
      <p:sp>
        <p:nvSpPr>
          <p:cNvPr id="3" name="Content Placeholder 2"/>
          <p:cNvSpPr>
            <a:spLocks noGrp="1"/>
          </p:cNvSpPr>
          <p:nvPr>
            <p:ph idx="1"/>
          </p:nvPr>
        </p:nvSpPr>
        <p:spPr>
          <a:xfrm>
            <a:off x="539552" y="1700808"/>
            <a:ext cx="8229600" cy="4709160"/>
          </a:xfrm>
        </p:spPr>
        <p:txBody>
          <a:bodyPr>
            <a:noAutofit/>
          </a:bodyPr>
          <a:lstStyle/>
          <a:p>
            <a:pPr algn="ctr"/>
            <a:r>
              <a:rPr lang="fa-IR" sz="3600" b="1" dirty="0">
                <a:solidFill>
                  <a:schemeClr val="bg1">
                    <a:lumMod val="95000"/>
                    <a:lumOff val="5000"/>
                  </a:schemeClr>
                </a:solidFill>
              </a:rPr>
              <a:t>هلیوم گازی تک اتمی، بدون رنگ، بو و مزه است و یکی از کم واکنش پذیرترین عناصر محسوب می‌شود. به دلیل جرم مولکولی نسبتا پایین، رسانش گرمایی و</a:t>
            </a:r>
            <a:r>
              <a:rPr lang="fa-IR" sz="3600" b="1" dirty="0">
                <a:solidFill>
                  <a:schemeClr val="bg1"/>
                </a:solidFill>
              </a:rPr>
              <a:t> ظرفیت گرمایی </a:t>
            </a:r>
            <a:r>
              <a:rPr lang="fa-IR" sz="3600" b="1" dirty="0">
                <a:solidFill>
                  <a:schemeClr val="bg1">
                    <a:lumMod val="95000"/>
                    <a:lumOff val="5000"/>
                  </a:schemeClr>
                </a:solidFill>
              </a:rPr>
              <a:t>بالایی که دارد, سرعت صدا هم در آن بیشتر از هوا می باشد. هلیوم مایع کمترین نقطه جوش (268 درجه سانتی گراد) را در میان گازهای مختلف داراست، به همین دلیل سردترین ماده روی زمین است و به عنوان یک ماده برودتی در پزشکی کاربرد دارد.</a:t>
            </a:r>
            <a:endParaRPr lang="en-US" sz="3600" dirty="0">
              <a:solidFill>
                <a:schemeClr val="bg1">
                  <a:lumMod val="95000"/>
                  <a:lumOff val="5000"/>
                </a:schemeClr>
              </a:solidFill>
            </a:endParaRPr>
          </a:p>
          <a:p>
            <a:pPr algn="ctr"/>
            <a:endParaRPr lang="fa-IR" sz="3600" dirty="0">
              <a:solidFill>
                <a:schemeClr val="bg1">
                  <a:lumMod val="95000"/>
                  <a:lumOff val="5000"/>
                </a:schemeClr>
              </a:solidFill>
            </a:endParaRPr>
          </a:p>
          <a:p>
            <a:pPr algn="ctr"/>
            <a:endParaRPr lang="fa-IR" sz="3600" dirty="0"/>
          </a:p>
        </p:txBody>
      </p:sp>
    </p:spTree>
    <p:extLst>
      <p:ext uri="{BB962C8B-B14F-4D97-AF65-F5344CB8AC3E}">
        <p14:creationId xmlns:p14="http://schemas.microsoft.com/office/powerpoint/2010/main" val="3351106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تصویر کپسول گاز هلیوم</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628799"/>
            <a:ext cx="9144000" cy="5019439"/>
          </a:xfrm>
        </p:spPr>
      </p:pic>
    </p:spTree>
    <p:extLst>
      <p:ext uri="{BB962C8B-B14F-4D97-AF65-F5344CB8AC3E}">
        <p14:creationId xmlns:p14="http://schemas.microsoft.com/office/powerpoint/2010/main" val="17167811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تصویر کپسول گاز هلیوم</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643" y="1700808"/>
            <a:ext cx="9209643" cy="5180424"/>
          </a:xfrm>
        </p:spPr>
      </p:pic>
    </p:spTree>
    <p:extLst>
      <p:ext uri="{BB962C8B-B14F-4D97-AF65-F5344CB8AC3E}">
        <p14:creationId xmlns:p14="http://schemas.microsoft.com/office/powerpoint/2010/main" val="244846670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7">
      <a:dk1>
        <a:srgbClr val="000000"/>
      </a:dk1>
      <a:lt1>
        <a:srgbClr val="0E57C4"/>
      </a:lt1>
      <a:dk2>
        <a:srgbClr val="5795F3"/>
      </a:dk2>
      <a:lt2>
        <a:srgbClr val="0E57C4"/>
      </a:lt2>
      <a:accent1>
        <a:srgbClr val="0E57C4"/>
      </a:accent1>
      <a:accent2>
        <a:srgbClr val="0E57C4"/>
      </a:accent2>
      <a:accent3>
        <a:srgbClr val="0E57C4"/>
      </a:accent3>
      <a:accent4>
        <a:srgbClr val="0E57C4"/>
      </a:accent4>
      <a:accent5>
        <a:srgbClr val="0E57C4"/>
      </a:accent5>
      <a:accent6>
        <a:srgbClr val="0E57C4"/>
      </a:accent6>
      <a:hlink>
        <a:srgbClr val="0E57C4"/>
      </a:hlink>
      <a:folHlink>
        <a:srgbClr val="0E57C4"/>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768</TotalTime>
  <Words>263</Words>
  <Application>Microsoft Office PowerPoint</Application>
  <PresentationFormat>On-screen Show (4:3)</PresentationFormat>
  <Paragraphs>15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موضوع:گاز هلیوم سوال:گاز هلیوم چیست؟</vt:lpstr>
      <vt:lpstr>تصویر کپسول گاز هلیوم</vt:lpstr>
      <vt:lpstr>گاز هلیوم چیست؟</vt:lpstr>
      <vt:lpstr>تصویر کپسول گاز هلیوم</vt:lpstr>
      <vt:lpstr>گاز هلیوم چیست؟</vt:lpstr>
      <vt:lpstr>تصویر کپسول گاز هلیوم</vt:lpstr>
      <vt:lpstr>گاز هلیوم چیست؟</vt:lpstr>
      <vt:lpstr>تصویر کپسول گاز هلیوم</vt:lpstr>
      <vt:lpstr>تصویر کپسول گاز هلیوم</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arab</dc:creator>
  <cp:lastModifiedBy>sara arab</cp:lastModifiedBy>
  <cp:revision>6</cp:revision>
  <dcterms:created xsi:type="dcterms:W3CDTF">2019-05-18T13:12:57Z</dcterms:created>
  <dcterms:modified xsi:type="dcterms:W3CDTF">2020-01-28T16:11:49Z</dcterms:modified>
</cp:coreProperties>
</file>