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8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3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9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2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8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4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1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2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0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115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32" y="308009"/>
            <a:ext cx="6501563" cy="4764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629" y="5534526"/>
            <a:ext cx="8980371" cy="461665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racked Johnnie" panose="00000400000000000000" pitchFamily="2" charset="0"/>
              </a:rPr>
              <a:t>BY: MOHAMMAD HADI ARABLOO</a:t>
            </a:r>
            <a:endParaRPr lang="en-US" sz="2400" dirty="0">
              <a:solidFill>
                <a:srgbClr val="FF0000"/>
              </a:solidFill>
              <a:latin typeface="Cracked Johnni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9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5" y="676174"/>
            <a:ext cx="3669030" cy="4892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28134" y="2214253"/>
            <a:ext cx="36961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در این ماست شیر ، خامه ، پایدار کننده ، نشاسته ، نمک و استارتر ترموفیل وجود دارد</a:t>
            </a:r>
          </a:p>
        </p:txBody>
      </p:sp>
    </p:spTree>
    <p:extLst>
      <p:ext uri="{BB962C8B-B14F-4D97-AF65-F5344CB8AC3E}">
        <p14:creationId xmlns:p14="http://schemas.microsoft.com/office/powerpoint/2010/main" val="46659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r="17454"/>
          <a:stretch/>
        </p:blipFill>
        <p:spPr>
          <a:xfrm>
            <a:off x="567891" y="462012"/>
            <a:ext cx="2843124" cy="5293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61860" y="2323507"/>
            <a:ext cx="4004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در این شیر 46 کیلو کالری انرژی ، 1/5 گرم چربی ، 3/3 گرم پروتئین ، 4/9 گرم کربو هیدرات ، 120 میلی گرم کلسیم و 100 میلی گرم فسفر وجود دارد</a:t>
            </a:r>
            <a:endParaRPr lang="en-US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106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7" y="1164655"/>
            <a:ext cx="2542874" cy="3955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12632" y="1867299"/>
            <a:ext cx="4090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در این سس روغن مایع ، رب گوجه فرنگی ، پودر زرده تخم مرغ ، پودر خردل نشاسته پایدار کننده ، بنزوات سدیم و سوربات پتاسیم برای ساخت مایع این سس استفاده شده است</a:t>
            </a:r>
            <a:endParaRPr lang="en-US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5844" y="3344627"/>
            <a:ext cx="435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سرکه ، شکر ، نمک و ادویه جات برای طعم دهی به این سس استفاده شده است</a:t>
            </a:r>
            <a:endParaRPr lang="en-US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418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9036" y="587140"/>
            <a:ext cx="673768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/>
              <a:t>END</a:t>
            </a:r>
            <a:endParaRPr lang="en-US" sz="23900" dirty="0"/>
          </a:p>
        </p:txBody>
      </p:sp>
      <p:sp>
        <p:nvSpPr>
          <p:cNvPr id="5" name="TextBox 4"/>
          <p:cNvSpPr txBox="1"/>
          <p:nvPr/>
        </p:nvSpPr>
        <p:spPr>
          <a:xfrm>
            <a:off x="1068404" y="3657600"/>
            <a:ext cx="7093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THANKS FOR YOUR SEE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226418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18</TotalTime>
  <Words>111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Cracked Johnnie</vt:lpstr>
      <vt:lpstr>IRANSans</vt:lpstr>
      <vt:lpstr>Rockwell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Arabloo family</dc:creator>
  <cp:lastModifiedBy>Arabloo family</cp:lastModifiedBy>
  <cp:revision>3</cp:revision>
  <dcterms:created xsi:type="dcterms:W3CDTF">2019-04-16T12:49:24Z</dcterms:created>
  <dcterms:modified xsi:type="dcterms:W3CDTF">2019-04-16T13:22:15Z</dcterms:modified>
</cp:coreProperties>
</file>