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  <p:sldMasterId id="2147483731" r:id="rId2"/>
    <p:sldMasterId id="2147483748" r:id="rId3"/>
    <p:sldMasterId id="2147483766" r:id="rId4"/>
  </p:sldMasterIdLst>
  <p:sldIdLst>
    <p:sldId id="258" r:id="rId5"/>
    <p:sldId id="257" r:id="rId6"/>
    <p:sldId id="259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4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500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009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9242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95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0676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3779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698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883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294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889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9497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84577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2311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79997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3027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02104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9519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7919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8555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247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3342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4124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8337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3316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8926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4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3837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469988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98539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38219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9465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0516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2898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8797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53798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4942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7592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167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28658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36507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91049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886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01607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18641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1252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4128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1835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6285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46121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13088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34657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9911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81085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15232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44125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94777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4408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8554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39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61252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53710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204333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96018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18395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26645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6196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074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79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609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752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  <p:sldLayoutId id="2147483763" r:id="rId15"/>
    <p:sldLayoutId id="2147483764" r:id="rId16"/>
    <p:sldLayoutId id="214748376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6782D576-43C0-4FCF-A59A-F502C54C332B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A4A23E06-279E-4846-9B58-19AD1D65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6626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288" y="621793"/>
            <a:ext cx="10802112" cy="563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612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864" y="0"/>
            <a:ext cx="1421823" cy="1091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08448" y="129281"/>
            <a:ext cx="6973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سلام به افرادی که دارن این پاورپوینت را می بینن امیدوارم که حالتون خوب باشه و حتما از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-155352" y="176190"/>
            <a:ext cx="3633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استفاده بکنین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182624" y="997225"/>
            <a:ext cx="10899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در این قسمت میخوایم با چگونگی رسم عمود منصف آشنا بشیم  و یاد بگیر چگونه با پرگار این کار رو انجام بدیم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198" y="1366557"/>
            <a:ext cx="4783074" cy="45526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80" y="3458336"/>
            <a:ext cx="4982718" cy="190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78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thFile_1510592600_رسم عمود منصف پاره خط به کمک پرگار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255776"/>
            <a:ext cx="12192000" cy="5602224"/>
          </a:xfrm>
          <a:prstGeom prst="rect">
            <a:avLst/>
          </a:prstGeom>
        </p:spPr>
      </p:pic>
      <p:sp>
        <p:nvSpPr>
          <p:cNvPr id="6" name="Down Arrow 5"/>
          <p:cNvSpPr/>
          <p:nvPr/>
        </p:nvSpPr>
        <p:spPr>
          <a:xfrm>
            <a:off x="6096000" y="235220"/>
            <a:ext cx="841248" cy="9875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6937248" y="202216"/>
            <a:ext cx="2596896" cy="804672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dirty="0" smtClean="0"/>
              <a:t>لطفا فیلم زیر را پخش کنید</a:t>
            </a:r>
            <a:endParaRPr lang="en-US" dirty="0"/>
          </a:p>
        </p:txBody>
      </p:sp>
      <p:sp>
        <p:nvSpPr>
          <p:cNvPr id="10" name="Smiley Face 9"/>
          <p:cNvSpPr/>
          <p:nvPr/>
        </p:nvSpPr>
        <p:spPr>
          <a:xfrm>
            <a:off x="4989576" y="202216"/>
            <a:ext cx="944880" cy="88570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852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14" y="0"/>
            <a:ext cx="122464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038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409" y="573024"/>
            <a:ext cx="8546592" cy="504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293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4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156</TotalTime>
  <Words>48</Words>
  <Application>Microsoft Office PowerPoint</Application>
  <PresentationFormat>Widescreen</PresentationFormat>
  <Paragraphs>4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5</vt:i4>
      </vt:variant>
    </vt:vector>
  </HeadingPairs>
  <TitlesOfParts>
    <vt:vector size="18" baseType="lpstr">
      <vt:lpstr>Arial</vt:lpstr>
      <vt:lpstr>Calisto MT</vt:lpstr>
      <vt:lpstr>Century Gothic</vt:lpstr>
      <vt:lpstr>Garamond</vt:lpstr>
      <vt:lpstr>Tahoma</vt:lpstr>
      <vt:lpstr>Trebuchet MS</vt:lpstr>
      <vt:lpstr>Tw Cen MT</vt:lpstr>
      <vt:lpstr>Wingdings 2</vt:lpstr>
      <vt:lpstr>Wingdings 3</vt:lpstr>
      <vt:lpstr>Organic</vt:lpstr>
      <vt:lpstr>Wisp</vt:lpstr>
      <vt:lpstr>Droplet</vt:lpstr>
      <vt:lpstr>Slate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 eslami</dc:creator>
  <cp:lastModifiedBy>ali eslami</cp:lastModifiedBy>
  <cp:revision>8</cp:revision>
  <dcterms:created xsi:type="dcterms:W3CDTF">2020-11-19T15:58:31Z</dcterms:created>
  <dcterms:modified xsi:type="dcterms:W3CDTF">2020-11-19T18:34:35Z</dcterms:modified>
</cp:coreProperties>
</file>