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F9F8C-1DF0-2551-D772-1B7B18CDDF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49300" y="2442099"/>
            <a:ext cx="9448800" cy="1825096"/>
          </a:xfrm>
        </p:spPr>
        <p:txBody>
          <a:bodyPr/>
          <a:lstStyle/>
          <a:p>
            <a:pPr algn="ctr"/>
            <a:r>
              <a:rPr lang="fa-IR" dirty="0">
                <a:solidFill>
                  <a:srgbClr val="00B050"/>
                </a:solidFill>
                <a:cs typeface="B Nazanin" panose="00000400000000000000" pitchFamily="2" charset="-78"/>
              </a:rPr>
              <a:t>نام کتاب : آرمان عزیز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068FD7-063F-FBF6-ACD7-43FD1AFAD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749300" y="4415901"/>
            <a:ext cx="9448800" cy="1955800"/>
          </a:xfrm>
        </p:spPr>
        <p:txBody>
          <a:bodyPr>
            <a:normAutofit/>
          </a:bodyPr>
          <a:lstStyle/>
          <a:p>
            <a:pPr algn="ctr"/>
            <a:r>
              <a:rPr lang="fa-IR" sz="3200" dirty="0">
                <a:solidFill>
                  <a:srgbClr val="FFFF00"/>
                </a:solidFill>
                <a:cs typeface="B Nazanin" panose="00000400000000000000" pitchFamily="2" charset="-78"/>
              </a:rPr>
              <a:t>نام و نام خانوادگی : محمد صالح </a:t>
            </a:r>
            <a:r>
              <a:rPr lang="fa-IR" sz="3200" dirty="0" err="1">
                <a:solidFill>
                  <a:srgbClr val="FFFF00"/>
                </a:solidFill>
                <a:cs typeface="B Nazanin" panose="00000400000000000000" pitchFamily="2" charset="-78"/>
              </a:rPr>
              <a:t>دادگسترنیا</a:t>
            </a:r>
            <a:endParaRPr lang="fa-IR" sz="3200" dirty="0">
              <a:solidFill>
                <a:srgbClr val="FFFF00"/>
              </a:solidFill>
              <a:cs typeface="B Nazanin" panose="00000400000000000000" pitchFamily="2" charset="-78"/>
            </a:endParaRPr>
          </a:p>
          <a:p>
            <a:pPr algn="ctr"/>
            <a:r>
              <a:rPr lang="fa-IR" sz="3200" dirty="0">
                <a:solidFill>
                  <a:srgbClr val="00B0F0"/>
                </a:solidFill>
                <a:cs typeface="B Nazanin" panose="00000400000000000000" pitchFamily="2" charset="-78"/>
              </a:rPr>
              <a:t>نام معلم : </a:t>
            </a:r>
            <a:r>
              <a:rPr lang="fa-IR" sz="3200" dirty="0" err="1">
                <a:solidFill>
                  <a:srgbClr val="00B0F0"/>
                </a:solidFill>
                <a:cs typeface="B Nazanin" panose="00000400000000000000" pitchFamily="2" charset="-78"/>
              </a:rPr>
              <a:t>ملایی</a:t>
            </a:r>
            <a:endParaRPr lang="fa-IR" sz="3200" dirty="0">
              <a:solidFill>
                <a:srgbClr val="00B0F0"/>
              </a:solidFill>
              <a:cs typeface="B Nazanin" panose="00000400000000000000" pitchFamily="2" charset="-78"/>
            </a:endParaRPr>
          </a:p>
          <a:p>
            <a:pPr algn="ctr"/>
            <a:r>
              <a:rPr lang="fa-IR" sz="3200" dirty="0">
                <a:cs typeface="B Nazanin" panose="00000400000000000000" pitchFamily="2" charset="-78"/>
              </a:rPr>
              <a:t>پایه هفتم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23F0C0-BDC4-87B7-64D3-DEE789F226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24" t="31311" r="1593" b="30120"/>
          <a:stretch/>
        </p:blipFill>
        <p:spPr>
          <a:xfrm>
            <a:off x="4483099" y="727599"/>
            <a:ext cx="7547329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233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2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2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2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2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2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2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0F883-8BF2-67C6-5295-142A8C59B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295400"/>
            <a:ext cx="5581650" cy="951230"/>
          </a:xfrm>
        </p:spPr>
        <p:txBody>
          <a:bodyPr/>
          <a:lstStyle/>
          <a:p>
            <a:pPr algn="ctr"/>
            <a:r>
              <a:rPr lang="fa-IR" dirty="0">
                <a:solidFill>
                  <a:srgbClr val="00B050"/>
                </a:solidFill>
                <a:cs typeface="B Nazanin" panose="00000400000000000000" pitchFamily="2" charset="-78"/>
              </a:rPr>
              <a:t>معرفی کتاب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C4A40-D1B4-6D84-831C-7B6B3A3A6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4550" y="2246630"/>
            <a:ext cx="5581650" cy="23647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3600" dirty="0">
                <a:solidFill>
                  <a:srgbClr val="FFFF00"/>
                </a:solidFill>
                <a:cs typeface="B Nazanin" panose="00000400000000000000" pitchFamily="2" charset="-78"/>
              </a:rPr>
              <a:t>نویسنده : محمد علی جابری</a:t>
            </a:r>
          </a:p>
          <a:p>
            <a:pPr marL="0" indent="0" algn="ctr">
              <a:buNone/>
            </a:pPr>
            <a:r>
              <a:rPr lang="fa-IR" sz="3600" dirty="0">
                <a:solidFill>
                  <a:srgbClr val="00B0F0"/>
                </a:solidFill>
                <a:cs typeface="B Nazanin" panose="00000400000000000000" pitchFamily="2" charset="-78"/>
              </a:rPr>
              <a:t>تصویرگر : لیلا </a:t>
            </a:r>
            <a:r>
              <a:rPr lang="fa-IR" sz="3600" dirty="0" err="1">
                <a:solidFill>
                  <a:srgbClr val="00B0F0"/>
                </a:solidFill>
                <a:cs typeface="B Nazanin" panose="00000400000000000000" pitchFamily="2" charset="-78"/>
              </a:rPr>
              <a:t>اربابی</a:t>
            </a:r>
            <a:endParaRPr lang="fa-IR" sz="3600" dirty="0">
              <a:solidFill>
                <a:srgbClr val="00B0F0"/>
              </a:solidFill>
              <a:cs typeface="B Nazanin" panose="00000400000000000000" pitchFamily="2" charset="-78"/>
            </a:endParaRPr>
          </a:p>
          <a:p>
            <a:pPr marL="0" indent="0" algn="ctr">
              <a:buNone/>
            </a:pPr>
            <a:r>
              <a:rPr lang="fa-IR" sz="3600" dirty="0">
                <a:cs typeface="B Nazanin" panose="00000400000000000000" pitchFamily="2" charset="-78"/>
              </a:rPr>
              <a:t>ناشر : </a:t>
            </a:r>
            <a:r>
              <a:rPr lang="fa-IR" sz="3600" dirty="0" err="1">
                <a:cs typeface="B Nazanin" panose="00000400000000000000" pitchFamily="2" charset="-78"/>
              </a:rPr>
              <a:t>کتابک</a:t>
            </a:r>
            <a:endParaRPr lang="fa-IR" sz="3600" dirty="0">
              <a:cs typeface="B Nazanin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3EDA8C-2096-E440-5229-FB37A682E5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2491"/>
            <a:ext cx="4572000" cy="6870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283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6F534-E2F0-102B-1FA1-36B04CE52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725675"/>
            <a:ext cx="8610600" cy="1293028"/>
          </a:xfrm>
        </p:spPr>
        <p:txBody>
          <a:bodyPr/>
          <a:lstStyle/>
          <a:p>
            <a:pPr algn="ctr"/>
            <a:r>
              <a:rPr lang="fa-IR" dirty="0">
                <a:solidFill>
                  <a:srgbClr val="00B050"/>
                </a:solidFill>
                <a:cs typeface="B Nazanin" panose="00000400000000000000" pitchFamily="2" charset="-78"/>
              </a:rPr>
              <a:t>معرفی آرمان عزیز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23DFB-3D69-733D-BDF3-F9B816EAF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08200"/>
            <a:ext cx="10820400" cy="4024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3200" dirty="0">
                <a:solidFill>
                  <a:srgbClr val="FFFF00"/>
                </a:solidFill>
                <a:cs typeface="B Nazanin" panose="00000400000000000000" pitchFamily="2" charset="-78"/>
              </a:rPr>
              <a:t>نام شهید : آرمان علی </a:t>
            </a:r>
            <a:r>
              <a:rPr lang="fa-IR" sz="3200" dirty="0" err="1">
                <a:solidFill>
                  <a:srgbClr val="FFFF00"/>
                </a:solidFill>
                <a:cs typeface="B Nazanin" panose="00000400000000000000" pitchFamily="2" charset="-78"/>
              </a:rPr>
              <a:t>وردی</a:t>
            </a:r>
            <a:endParaRPr lang="fa-IR" sz="3200" dirty="0">
              <a:solidFill>
                <a:srgbClr val="FFFF00"/>
              </a:solidFill>
              <a:cs typeface="B Nazanin" panose="00000400000000000000" pitchFamily="2" charset="-78"/>
            </a:endParaRPr>
          </a:p>
          <a:p>
            <a:pPr marL="0" indent="0" algn="ctr">
              <a:buNone/>
            </a:pPr>
            <a:r>
              <a:rPr lang="fa-IR" sz="3200" dirty="0">
                <a:solidFill>
                  <a:srgbClr val="FF0000"/>
                </a:solidFill>
                <a:cs typeface="B Nazanin" panose="00000400000000000000" pitchFamily="2" charset="-78"/>
              </a:rPr>
              <a:t>تاریخ تولد و محل تولد : 1380/4/13 تهران </a:t>
            </a:r>
          </a:p>
          <a:p>
            <a:pPr marL="0" indent="0" algn="ctr">
              <a:buNone/>
            </a:pPr>
            <a:r>
              <a:rPr lang="fa-IR" sz="3200" dirty="0">
                <a:solidFill>
                  <a:srgbClr val="00B0F0"/>
                </a:solidFill>
                <a:cs typeface="B Nazanin" panose="00000400000000000000" pitchFamily="2" charset="-78"/>
              </a:rPr>
              <a:t>محل شهادت : شهرک </a:t>
            </a:r>
            <a:r>
              <a:rPr lang="fa-IR" sz="3200" dirty="0" err="1">
                <a:solidFill>
                  <a:srgbClr val="00B0F0"/>
                </a:solidFill>
                <a:cs typeface="B Nazanin" panose="00000400000000000000" pitchFamily="2" charset="-78"/>
              </a:rPr>
              <a:t>اکباتان</a:t>
            </a:r>
            <a:endParaRPr lang="fa-IR" sz="3200" dirty="0">
              <a:solidFill>
                <a:srgbClr val="00B0F0"/>
              </a:solidFill>
              <a:cs typeface="B Nazanin" panose="00000400000000000000" pitchFamily="2" charset="-78"/>
            </a:endParaRPr>
          </a:p>
          <a:p>
            <a:pPr marL="0" indent="0" algn="ctr">
              <a:buNone/>
            </a:pPr>
            <a:r>
              <a:rPr lang="fa-IR" sz="3200" dirty="0">
                <a:solidFill>
                  <a:srgbClr val="FF00FF"/>
                </a:solidFill>
                <a:cs typeface="B Nazanin" panose="00000400000000000000" pitchFamily="2" charset="-78"/>
              </a:rPr>
              <a:t>محل دفن : بهشت زهرا ( قطعه 50 )</a:t>
            </a:r>
          </a:p>
          <a:p>
            <a:pPr marL="0" indent="0" algn="ctr">
              <a:buNone/>
            </a:pPr>
            <a:r>
              <a:rPr lang="fa-IR" sz="3200" dirty="0">
                <a:solidFill>
                  <a:srgbClr val="00FF00"/>
                </a:solidFill>
                <a:cs typeface="B Nazanin" panose="00000400000000000000" pitchFamily="2" charset="-78"/>
              </a:rPr>
              <a:t>نام پدر : عزت الله</a:t>
            </a:r>
          </a:p>
          <a:p>
            <a:pPr marL="0" indent="0" algn="ctr">
              <a:buNone/>
            </a:pPr>
            <a:r>
              <a:rPr lang="fa-IR" sz="3200" dirty="0">
                <a:cs typeface="B Nazanin" panose="00000400000000000000" pitchFamily="2" charset="-78"/>
              </a:rPr>
              <a:t>محل تحصیل : تهران مدرسه علمیه آیت الله </a:t>
            </a:r>
            <a:r>
              <a:rPr lang="fa-IR" sz="3200" dirty="0" err="1">
                <a:cs typeface="B Nazanin" panose="00000400000000000000" pitchFamily="2" charset="-78"/>
              </a:rPr>
              <a:t>مجتهدی</a:t>
            </a:r>
            <a:endParaRPr lang="fa-IR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5695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1F7D3-55BA-93F1-87E6-3D4387A8F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764373"/>
            <a:ext cx="11264900" cy="1293028"/>
          </a:xfrm>
        </p:spPr>
        <p:txBody>
          <a:bodyPr/>
          <a:lstStyle/>
          <a:p>
            <a:pPr algn="ctr"/>
            <a:r>
              <a:rPr lang="fa-IR" dirty="0">
                <a:cs typeface="B Nazanin" panose="00000400000000000000" pitchFamily="2" charset="-78"/>
              </a:rPr>
              <a:t>سخنی </a:t>
            </a:r>
            <a:r>
              <a:rPr lang="fa-IR" dirty="0" err="1">
                <a:cs typeface="B Nazanin" panose="00000400000000000000" pitchFamily="2" charset="-78"/>
              </a:rPr>
              <a:t>ازحسن</a:t>
            </a:r>
            <a:r>
              <a:rPr lang="fa-IR" dirty="0">
                <a:cs typeface="B Nazanin" panose="00000400000000000000" pitchFamily="2" charset="-78"/>
              </a:rPr>
              <a:t> </a:t>
            </a:r>
            <a:r>
              <a:rPr lang="fa-IR" dirty="0" err="1">
                <a:cs typeface="B Nazanin" panose="00000400000000000000" pitchFamily="2" charset="-78"/>
              </a:rPr>
              <a:t>دادگسترنیا</a:t>
            </a:r>
            <a:r>
              <a:rPr lang="fa-IR" dirty="0">
                <a:cs typeface="B Nazanin" panose="00000400000000000000" pitchFamily="2" charset="-78"/>
              </a:rPr>
              <a:t> ( یکی از دوستان شهید 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5597C-1BD2-34C2-6BC0-EF7E406EB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300" y="2057402"/>
            <a:ext cx="11404600" cy="40362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3600" dirty="0" err="1">
                <a:solidFill>
                  <a:srgbClr val="00FF00"/>
                </a:solidFill>
                <a:cs typeface="B Nazanin" panose="00000400000000000000" pitchFamily="2" charset="-78"/>
              </a:rPr>
              <a:t>بسم</a:t>
            </a:r>
            <a:r>
              <a:rPr lang="fa-IR" sz="3600" dirty="0">
                <a:solidFill>
                  <a:srgbClr val="00FF00"/>
                </a:solidFill>
                <a:cs typeface="B Nazanin" panose="00000400000000000000" pitchFamily="2" charset="-78"/>
              </a:rPr>
              <a:t> الله </a:t>
            </a:r>
            <a:r>
              <a:rPr lang="fa-IR" sz="3600" dirty="0" err="1">
                <a:solidFill>
                  <a:srgbClr val="00FF00"/>
                </a:solidFill>
                <a:cs typeface="B Nazanin" panose="00000400000000000000" pitchFamily="2" charset="-78"/>
              </a:rPr>
              <a:t>الرحمن</a:t>
            </a:r>
            <a:r>
              <a:rPr lang="fa-IR" sz="3600" dirty="0">
                <a:solidFill>
                  <a:srgbClr val="00FF00"/>
                </a:solidFill>
                <a:cs typeface="B Nazanin" panose="00000400000000000000" pitchFamily="2" charset="-78"/>
              </a:rPr>
              <a:t> </a:t>
            </a:r>
            <a:r>
              <a:rPr lang="fa-IR" sz="3600" dirty="0" err="1">
                <a:solidFill>
                  <a:srgbClr val="00FF00"/>
                </a:solidFill>
                <a:cs typeface="B Nazanin" panose="00000400000000000000" pitchFamily="2" charset="-78"/>
              </a:rPr>
              <a:t>الرحیم</a:t>
            </a:r>
            <a:endParaRPr lang="fa-IR" sz="3600" dirty="0">
              <a:solidFill>
                <a:srgbClr val="00FF00"/>
              </a:solidFill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fa-IR" sz="3600" dirty="0">
                <a:cs typeface="B Nazanin" panose="00000400000000000000" pitchFamily="2" charset="-78"/>
              </a:rPr>
              <a:t>اخلاق خوب شهید آرمان بسیار دوست داشتنی بود؛</a:t>
            </a:r>
          </a:p>
          <a:p>
            <a:pPr marL="0" indent="0">
              <a:buNone/>
            </a:pPr>
            <a:r>
              <a:rPr lang="fa-IR" sz="3600" dirty="0">
                <a:cs typeface="B Nazanin" panose="00000400000000000000" pitchFamily="2" charset="-78"/>
              </a:rPr>
              <a:t>به بزرگترها احترام </a:t>
            </a:r>
            <a:r>
              <a:rPr lang="fa-IR" sz="3600" dirty="0" err="1">
                <a:cs typeface="B Nazanin" panose="00000400000000000000" pitchFamily="2" charset="-78"/>
              </a:rPr>
              <a:t>می‌گذاشت</a:t>
            </a:r>
            <a:r>
              <a:rPr lang="fa-IR" sz="3600" dirty="0">
                <a:cs typeface="B Nazanin" panose="00000400000000000000" pitchFamily="2" charset="-78"/>
              </a:rPr>
              <a:t>، او بود که اول سلام می کرد همیشه خوشرو و خوش برخورد بود و اجر و پاداش این اخلاق خوب خود را هم گرفت...</a:t>
            </a:r>
          </a:p>
          <a:p>
            <a:pPr marL="0" indent="0">
              <a:buNone/>
            </a:pPr>
            <a:r>
              <a:rPr lang="fa-IR" sz="3600" dirty="0">
                <a:cs typeface="B Nazanin" panose="00000400000000000000" pitchFamily="2" charset="-78"/>
              </a:rPr>
              <a:t>چرا که حضرت زهرا    می فرمایند : خوش رویی با </a:t>
            </a:r>
            <a:r>
              <a:rPr lang="fa-IR" sz="3600" dirty="0" err="1">
                <a:cs typeface="B Nazanin" panose="00000400000000000000" pitchFamily="2" charset="-78"/>
              </a:rPr>
              <a:t>مؤمنین</a:t>
            </a:r>
            <a:r>
              <a:rPr lang="fa-IR" sz="3600" dirty="0">
                <a:cs typeface="B Nazanin" panose="00000400000000000000" pitchFamily="2" charset="-78"/>
              </a:rPr>
              <a:t> بهشت را بر فرد خوشرو واجب </a:t>
            </a:r>
            <a:r>
              <a:rPr lang="fa-IR" sz="3600" dirty="0" err="1">
                <a:cs typeface="B Nazanin" panose="00000400000000000000" pitchFamily="2" charset="-78"/>
              </a:rPr>
              <a:t>می‌کند</a:t>
            </a:r>
            <a:r>
              <a:rPr lang="fa-IR" sz="3600" dirty="0">
                <a:cs typeface="B Nazanin" panose="00000400000000000000" pitchFamily="2" charset="-78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59D08D-284B-0CFE-D0F8-3FC596B23922}"/>
              </a:ext>
            </a:extLst>
          </p:cNvPr>
          <p:cNvSpPr txBox="1"/>
          <p:nvPr/>
        </p:nvSpPr>
        <p:spPr>
          <a:xfrm>
            <a:off x="8356600" y="4279900"/>
            <a:ext cx="5461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dirty="0">
                <a:solidFill>
                  <a:srgbClr val="FFFF00"/>
                </a:solidFill>
              </a:rPr>
              <a:t>(س)</a:t>
            </a:r>
          </a:p>
        </p:txBody>
      </p:sp>
    </p:spTree>
    <p:extLst>
      <p:ext uri="{BB962C8B-B14F-4D97-AF65-F5344CB8AC3E}">
        <p14:creationId xmlns:p14="http://schemas.microsoft.com/office/powerpoint/2010/main" val="137527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05475-371A-72D6-035E-4D4CFB2EC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558800"/>
            <a:ext cx="10820400" cy="56598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9600" dirty="0">
                <a:solidFill>
                  <a:srgbClr val="00B0F0"/>
                </a:solidFill>
              </a:rPr>
              <a:t>پایان</a:t>
            </a:r>
          </a:p>
          <a:p>
            <a:pPr marL="0" indent="0" algn="ctr">
              <a:buNone/>
            </a:pPr>
            <a:r>
              <a:rPr lang="fa-IR" sz="8000" dirty="0">
                <a:solidFill>
                  <a:srgbClr val="00FF00"/>
                </a:solidFill>
              </a:rPr>
              <a:t>صلوات بر محمد و آل محمد</a:t>
            </a:r>
          </a:p>
        </p:txBody>
      </p:sp>
    </p:spTree>
    <p:extLst>
      <p:ext uri="{BB962C8B-B14F-4D97-AF65-F5344CB8AC3E}">
        <p14:creationId xmlns:p14="http://schemas.microsoft.com/office/powerpoint/2010/main" val="2925281415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115</TotalTime>
  <Words>159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Vapor Trail</vt:lpstr>
      <vt:lpstr>نام کتاب : آرمان عزیز</vt:lpstr>
      <vt:lpstr>معرفی کتاب</vt:lpstr>
      <vt:lpstr>معرفی آرمان عزیز</vt:lpstr>
      <vt:lpstr>سخنی ازحسن دادگسترنیا ( یکی از دوستان شهید 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نام کتاب : آرمان عزیز</dc:title>
  <dc:creator>Z Agahi</dc:creator>
  <cp:lastModifiedBy>Z Agahi</cp:lastModifiedBy>
  <cp:revision>3</cp:revision>
  <dcterms:created xsi:type="dcterms:W3CDTF">2023-10-16T16:19:25Z</dcterms:created>
  <dcterms:modified xsi:type="dcterms:W3CDTF">2023-11-04T17:45:34Z</dcterms:modified>
</cp:coreProperties>
</file>