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64" r:id="rId3"/>
    <p:sldId id="263" r:id="rId4"/>
    <p:sldId id="257" r:id="rId5"/>
    <p:sldId id="258" r:id="rId6"/>
    <p:sldId id="262" r:id="rId7"/>
    <p:sldId id="259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EFFA-32C3-4E20-A896-0DAB3A65AF0A}" type="datetimeFigureOut">
              <a:rPr lang="fa-IR" smtClean="0"/>
              <a:t>11/04/1443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AA3A-0226-4E98-BF5C-4B7B79E093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878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EFFA-32C3-4E20-A896-0DAB3A65AF0A}" type="datetimeFigureOut">
              <a:rPr lang="fa-IR" smtClean="0"/>
              <a:t>11/04/1443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AA3A-0226-4E98-BF5C-4B7B79E093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278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EFFA-32C3-4E20-A896-0DAB3A65AF0A}" type="datetimeFigureOut">
              <a:rPr lang="fa-IR" smtClean="0"/>
              <a:t>11/04/1443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AA3A-0226-4E98-BF5C-4B7B79E093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2483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EFFA-32C3-4E20-A896-0DAB3A65AF0A}" type="datetimeFigureOut">
              <a:rPr lang="fa-IR" smtClean="0"/>
              <a:t>11/04/1443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AA3A-0226-4E98-BF5C-4B7B79E0935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4416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EFFA-32C3-4E20-A896-0DAB3A65AF0A}" type="datetimeFigureOut">
              <a:rPr lang="fa-IR" smtClean="0"/>
              <a:t>11/04/1443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AA3A-0226-4E98-BF5C-4B7B79E093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4638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EFFA-32C3-4E20-A896-0DAB3A65AF0A}" type="datetimeFigureOut">
              <a:rPr lang="fa-IR" smtClean="0"/>
              <a:t>11/04/1443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AA3A-0226-4E98-BF5C-4B7B79E093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2549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EFFA-32C3-4E20-A896-0DAB3A65AF0A}" type="datetimeFigureOut">
              <a:rPr lang="fa-IR" smtClean="0"/>
              <a:t>11/04/1443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AA3A-0226-4E98-BF5C-4B7B79E093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4698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EFFA-32C3-4E20-A896-0DAB3A65AF0A}" type="datetimeFigureOut">
              <a:rPr lang="fa-IR" smtClean="0"/>
              <a:t>11/04/1443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AA3A-0226-4E98-BF5C-4B7B79E093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2084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EFFA-32C3-4E20-A896-0DAB3A65AF0A}" type="datetimeFigureOut">
              <a:rPr lang="fa-IR" smtClean="0"/>
              <a:t>11/04/1443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AA3A-0226-4E98-BF5C-4B7B79E093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8191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C88D8-63C2-44A3-A245-5D6EF101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89C80-BFAE-42AD-BA4C-DB7A8B8C1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4DF3C-BE4D-4980-85FE-1253899D1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EFFA-32C3-4E20-A896-0DAB3A65AF0A}" type="datetimeFigureOut">
              <a:rPr lang="fa-IR" smtClean="0"/>
              <a:t>11/04/1443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BD238-73B6-42B7-B2E8-1BB91CF5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96E15-54B0-40E5-A526-D49F522D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AA3A-0226-4E98-BF5C-4B7B79E093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760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EFFA-32C3-4E20-A896-0DAB3A65AF0A}" type="datetimeFigureOut">
              <a:rPr lang="fa-IR" smtClean="0"/>
              <a:t>11/04/1443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AA3A-0226-4E98-BF5C-4B7B79E093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186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EFFA-32C3-4E20-A896-0DAB3A65AF0A}" type="datetimeFigureOut">
              <a:rPr lang="fa-IR" smtClean="0"/>
              <a:t>11/04/1443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AA3A-0226-4E98-BF5C-4B7B79E093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035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EFFA-32C3-4E20-A896-0DAB3A65AF0A}" type="datetimeFigureOut">
              <a:rPr lang="fa-IR" smtClean="0"/>
              <a:t>11/04/1443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AA3A-0226-4E98-BF5C-4B7B79E093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920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EFFA-32C3-4E20-A896-0DAB3A65AF0A}" type="datetimeFigureOut">
              <a:rPr lang="fa-IR" smtClean="0"/>
              <a:t>11/04/1443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AA3A-0226-4E98-BF5C-4B7B79E093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112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EFFA-32C3-4E20-A896-0DAB3A65AF0A}" type="datetimeFigureOut">
              <a:rPr lang="fa-IR" smtClean="0"/>
              <a:t>11/04/1443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AA3A-0226-4E98-BF5C-4B7B79E093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759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EFFA-32C3-4E20-A896-0DAB3A65AF0A}" type="datetimeFigureOut">
              <a:rPr lang="fa-IR" smtClean="0"/>
              <a:t>11/04/1443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AA3A-0226-4E98-BF5C-4B7B79E093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622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EFFA-32C3-4E20-A896-0DAB3A65AF0A}" type="datetimeFigureOut">
              <a:rPr lang="fa-IR" smtClean="0"/>
              <a:t>11/04/1443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AA3A-0226-4E98-BF5C-4B7B79E093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349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EFFA-32C3-4E20-A896-0DAB3A65AF0A}" type="datetimeFigureOut">
              <a:rPr lang="fa-IR" smtClean="0"/>
              <a:t>11/04/1443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AA3A-0226-4E98-BF5C-4B7B79E093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786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67EFFA-32C3-4E20-A896-0DAB3A65AF0A}" type="datetimeFigureOut">
              <a:rPr lang="fa-IR" smtClean="0"/>
              <a:t>11/04/1443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C6AA3A-0226-4E98-BF5C-4B7B79E093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48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8BDC-F20E-4171-B541-6E4EDCD3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>
                <a:cs typeface="B Hamid" panose="00000400000000000000" pitchFamily="2" charset="-78"/>
              </a:rPr>
              <a:t>حاج حمید </a:t>
            </a:r>
            <a:r>
              <a:rPr lang="fa-IR" dirty="0" err="1">
                <a:cs typeface="B Hamid" panose="00000400000000000000" pitchFamily="2" charset="-78"/>
              </a:rPr>
              <a:t>دادگسترنیا</a:t>
            </a:r>
            <a:r>
              <a:rPr lang="fa-IR" dirty="0">
                <a:cs typeface="B Hamid" panose="00000400000000000000" pitchFamily="2" charset="-78"/>
              </a:rPr>
              <a:t> یا عمو حمید من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3A8F2-E7EF-4B1F-895C-1F6A235B2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3600" dirty="0">
                <a:solidFill>
                  <a:schemeClr val="tx1"/>
                </a:solidFill>
                <a:cs typeface="B Davat" panose="00000400000000000000" pitchFamily="2" charset="-78"/>
              </a:rPr>
              <a:t>سازنده : محمد صالح </a:t>
            </a:r>
            <a:r>
              <a:rPr lang="fa-IR" sz="3600" dirty="0" err="1">
                <a:solidFill>
                  <a:schemeClr val="tx1"/>
                </a:solidFill>
                <a:cs typeface="B Davat" panose="00000400000000000000" pitchFamily="2" charset="-78"/>
              </a:rPr>
              <a:t>دادگسترنیا</a:t>
            </a:r>
            <a:endParaRPr lang="fa-IR" sz="3600" dirty="0">
              <a:solidFill>
                <a:schemeClr val="tx1"/>
              </a:solidFill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0912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9985-0AAC-4BBB-96EF-F5F3D973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0918"/>
            <a:ext cx="12192000" cy="3317082"/>
          </a:xfrm>
        </p:spPr>
        <p:txBody>
          <a:bodyPr>
            <a:normAutofit/>
          </a:bodyPr>
          <a:lstStyle/>
          <a:p>
            <a:pPr algn="ctr"/>
            <a:r>
              <a:rPr lang="fa-IR" sz="8800" dirty="0">
                <a:cs typeface="B Hamid" panose="00000400000000000000" pitchFamily="2" charset="-78"/>
              </a:rPr>
              <a:t>3 صلوات بر محمد و آل محمد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45B85-AF31-4917-92A2-540880EB5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400" y="0"/>
            <a:ext cx="6413500" cy="4114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a-IR" sz="25000" dirty="0">
                <a:cs typeface="B Davat" panose="00000400000000000000" pitchFamily="2" charset="-78"/>
              </a:rPr>
              <a:t>پایان</a:t>
            </a:r>
          </a:p>
        </p:txBody>
      </p:sp>
    </p:spTree>
    <p:extLst>
      <p:ext uri="{BB962C8B-B14F-4D97-AF65-F5344CB8AC3E}">
        <p14:creationId xmlns:p14="http://schemas.microsoft.com/office/powerpoint/2010/main" val="3318331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3F08-0BC3-4F88-A24B-B0DE40FD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err="1">
                <a:cs typeface="B Davat" panose="00000400000000000000" pitchFamily="2" charset="-78"/>
              </a:rPr>
              <a:t>پسراول</a:t>
            </a:r>
            <a:r>
              <a:rPr lang="fa-IR" dirty="0">
                <a:cs typeface="B Davat" panose="00000400000000000000" pitchFamily="2" charset="-78"/>
              </a:rPr>
              <a:t> شان می گویند: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ECCBB-71FC-44CE-A627-31151853C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800" dirty="0">
                <a:cs typeface="B Hamid" panose="00000400000000000000" pitchFamily="2" charset="-78"/>
              </a:rPr>
              <a:t>آقای </a:t>
            </a:r>
            <a:r>
              <a:rPr lang="fa-IR" sz="2800" dirty="0" err="1">
                <a:cs typeface="B Hamid" panose="00000400000000000000" pitchFamily="2" charset="-78"/>
              </a:rPr>
              <a:t>دادگسترنیا</a:t>
            </a:r>
            <a:r>
              <a:rPr lang="fa-IR" sz="2800" dirty="0">
                <a:cs typeface="B Hamid" panose="00000400000000000000" pitchFamily="2" charset="-78"/>
              </a:rPr>
              <a:t> همیشه به پدر و مادرشان احترام زیادی می گذاشتند و سعی می کردند در کار های مختلف به آنها کمک بکنند و حتی می گفتند بهتر است ما سعی کنیم مراقب پدر و مادرمان باشیم و قبل از آن که از ما چیزی بخواهند ، و درخواستی بکنند ، بفهمیم چه چیزی نیاز دارند  و برای آنها فراهم کنیم. </a:t>
            </a:r>
          </a:p>
          <a:p>
            <a:pPr algn="r" rtl="1"/>
            <a:r>
              <a:rPr lang="fa-IR" sz="2800" dirty="0">
                <a:cs typeface="B Hamid" panose="00000400000000000000" pitchFamily="2" charset="-78"/>
              </a:rPr>
              <a:t>مثلا اگر فکر می کردند که پدر و مادرشان به وسیله ای نیاز دارند ، قبل از آنکه بگویند آن وسیله را برای ما بخرید ، خودشان می رفتند و آن وسیله را برای آنها تهیه می کردند یا می خریدند. </a:t>
            </a:r>
            <a:r>
              <a:rPr lang="en-US" sz="2800" dirty="0">
                <a:cs typeface="B Hamid" panose="00000400000000000000" pitchFamily="2" charset="-78"/>
              </a:rPr>
              <a:t> </a:t>
            </a:r>
            <a:endParaRPr lang="fa-IR" sz="2800" dirty="0">
              <a:cs typeface="B Ham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327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A376-8303-4611-B058-0C35BD74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48617"/>
            <a:ext cx="10364451" cy="1596177"/>
          </a:xfrm>
        </p:spPr>
        <p:txBody>
          <a:bodyPr/>
          <a:lstStyle/>
          <a:p>
            <a:pPr algn="ctr"/>
            <a:r>
              <a:rPr lang="fa-IR" dirty="0" err="1">
                <a:cs typeface="B Davat" panose="00000400000000000000" pitchFamily="2" charset="-78"/>
              </a:rPr>
              <a:t>عموحمید</a:t>
            </a:r>
            <a:r>
              <a:rPr lang="fa-IR" dirty="0">
                <a:cs typeface="B Davat" panose="00000400000000000000" pitchFamily="2" charset="-78"/>
              </a:rPr>
              <a:t> و ترس</a:t>
            </a:r>
            <a:br>
              <a:rPr lang="fa-IR" dirty="0">
                <a:cs typeface="B Davat" panose="00000400000000000000" pitchFamily="2" charset="-78"/>
              </a:rPr>
            </a:br>
            <a:r>
              <a:rPr lang="fa-IR" dirty="0" err="1">
                <a:cs typeface="B Davat" panose="00000400000000000000" pitchFamily="2" charset="-78"/>
              </a:rPr>
              <a:t>پسردومشان</a:t>
            </a:r>
            <a:r>
              <a:rPr lang="fa-IR" dirty="0">
                <a:cs typeface="B Davat" panose="00000400000000000000" pitchFamily="2" charset="-78"/>
              </a:rPr>
              <a:t> می گویند :</a:t>
            </a:r>
            <a:r>
              <a:rPr lang="en-US" dirty="0">
                <a:cs typeface="B Davat" panose="00000400000000000000" pitchFamily="2" charset="-78"/>
              </a:rPr>
              <a:t> </a:t>
            </a:r>
            <a:endParaRPr lang="fa-IR" dirty="0">
              <a:cs typeface="B Davat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DECD2-C6CB-4DA7-A6A4-9C8155308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08201"/>
            <a:ext cx="12064999" cy="474980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err="1">
                <a:cs typeface="B Hamid" panose="00000400000000000000" pitchFamily="2" charset="-78"/>
              </a:rPr>
              <a:t>عموحمید</a:t>
            </a:r>
            <a:r>
              <a:rPr lang="fa-IR" sz="2800" dirty="0">
                <a:cs typeface="B Hamid" panose="00000400000000000000" pitchFamily="2" charset="-78"/>
              </a:rPr>
              <a:t> خودش که از هیچ چیز </a:t>
            </a:r>
            <a:r>
              <a:rPr lang="fa-IR" sz="2800" dirty="0" err="1">
                <a:cs typeface="B Hamid" panose="00000400000000000000" pitchFamily="2" charset="-78"/>
              </a:rPr>
              <a:t>نمی</a:t>
            </a:r>
            <a:r>
              <a:rPr lang="fa-IR" sz="2800" dirty="0">
                <a:cs typeface="B Hamid" panose="00000400000000000000" pitchFamily="2" charset="-78"/>
              </a:rPr>
              <a:t> </a:t>
            </a:r>
            <a:r>
              <a:rPr lang="fa-IR" sz="2800" dirty="0" err="1">
                <a:cs typeface="B Hamid" panose="00000400000000000000" pitchFamily="2" charset="-78"/>
              </a:rPr>
              <a:t>ترسید</a:t>
            </a:r>
            <a:r>
              <a:rPr lang="fa-IR" sz="2800" dirty="0">
                <a:cs typeface="B Hamid" panose="00000400000000000000" pitchFamily="2" charset="-78"/>
              </a:rPr>
              <a:t> هیچ وقت! دیگران را هم از ترس دور می کرد و به </a:t>
            </a:r>
            <a:r>
              <a:rPr lang="fa-IR" sz="2800" dirty="0" err="1">
                <a:cs typeface="B Hamid" panose="00000400000000000000" pitchFamily="2" charset="-78"/>
              </a:rPr>
              <a:t>نترسیدن</a:t>
            </a:r>
            <a:r>
              <a:rPr lang="fa-IR" sz="2800" dirty="0">
                <a:cs typeface="B Hamid" panose="00000400000000000000" pitchFamily="2" charset="-78"/>
              </a:rPr>
              <a:t> تشویق می کرد.</a:t>
            </a:r>
          </a:p>
          <a:p>
            <a:pPr algn="r" rtl="1"/>
            <a:r>
              <a:rPr lang="fa-IR" sz="2800" dirty="0">
                <a:cs typeface="B Hamid" panose="00000400000000000000" pitchFamily="2" charset="-78"/>
              </a:rPr>
              <a:t>مثلا به من می گفتند : ( سوسک که ترس نداره برو با دست </a:t>
            </a:r>
            <a:r>
              <a:rPr lang="fa-IR" sz="2800" dirty="0" err="1">
                <a:cs typeface="B Hamid" panose="00000400000000000000" pitchFamily="2" charset="-78"/>
              </a:rPr>
              <a:t>بگیرش</a:t>
            </a:r>
            <a:r>
              <a:rPr lang="fa-IR" sz="2800" dirty="0">
                <a:cs typeface="B Hamid" panose="00000400000000000000" pitchFamily="2" charset="-78"/>
              </a:rPr>
              <a:t> من هم البته من هم این کار را می کردم.) یا با تشویق پریدن از بعضی جاها ترس از ارتفاع را برای من از بین می بردند و حتی با کارهای دیگر ترس از چیز های دیگر را. </a:t>
            </a:r>
          </a:p>
          <a:p>
            <a:pPr algn="r" rtl="1"/>
            <a:r>
              <a:rPr lang="fa-IR" sz="2800" dirty="0">
                <a:cs typeface="B Hamid" panose="00000400000000000000" pitchFamily="2" charset="-78"/>
              </a:rPr>
              <a:t>خلاصه شجاعت ویژگی همه ی مردان خداست و البته دیگران را هم به </a:t>
            </a:r>
            <a:r>
              <a:rPr lang="fa-IR" sz="2800" dirty="0" err="1">
                <a:cs typeface="B Hamid" panose="00000400000000000000" pitchFamily="2" charset="-78"/>
              </a:rPr>
              <a:t>نترسیدن</a:t>
            </a:r>
            <a:r>
              <a:rPr lang="fa-IR" sz="2800" dirty="0">
                <a:cs typeface="B Hamid" panose="00000400000000000000" pitchFamily="2" charset="-78"/>
              </a:rPr>
              <a:t> هدایت می کنند.</a:t>
            </a:r>
          </a:p>
        </p:txBody>
      </p:sp>
    </p:spTree>
    <p:extLst>
      <p:ext uri="{BB962C8B-B14F-4D97-AF65-F5344CB8AC3E}">
        <p14:creationId xmlns:p14="http://schemas.microsoft.com/office/powerpoint/2010/main" val="130088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361C5-0894-4556-95DD-95F4D315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"/>
            <a:ext cx="10515600" cy="952500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cs typeface="B Hamid" panose="00000400000000000000" pitchFamily="2" charset="-78"/>
              </a:rPr>
              <a:t>حاج حمید </a:t>
            </a:r>
            <a:r>
              <a:rPr lang="fa-IR" sz="4400" dirty="0" err="1">
                <a:cs typeface="B Hamid" panose="00000400000000000000" pitchFamily="2" charset="-78"/>
              </a:rPr>
              <a:t>دادگسترنیا</a:t>
            </a:r>
            <a:r>
              <a:rPr lang="fa-IR" sz="4400" dirty="0">
                <a:cs typeface="B Hamid" panose="00000400000000000000" pitchFamily="2" charset="-78"/>
              </a:rPr>
              <a:t> در جبهه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70F21-85EB-4824-B82F-C20578CAD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903408"/>
            <a:ext cx="4000500" cy="59084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8BD6652-DDBD-4EB1-AB9F-1E6D1A4A8FAF}"/>
              </a:ext>
            </a:extLst>
          </p:cNvPr>
          <p:cNvSpPr/>
          <p:nvPr/>
        </p:nvSpPr>
        <p:spPr>
          <a:xfrm>
            <a:off x="6477000" y="1714500"/>
            <a:ext cx="1054100" cy="1143000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fa-I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3637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52BF-C878-4A0D-84D9-3D70EE71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3600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cs typeface="B Hamid" panose="00000400000000000000" pitchFamily="2" charset="-78"/>
              </a:rPr>
              <a:t>حاج حمید </a:t>
            </a:r>
            <a:r>
              <a:rPr lang="fa-IR" sz="4000" dirty="0" err="1">
                <a:cs typeface="B Hamid" panose="00000400000000000000" pitchFamily="2" charset="-78"/>
              </a:rPr>
              <a:t>دادگسترنیا</a:t>
            </a:r>
            <a:endParaRPr lang="fa-IR" sz="4000" dirty="0">
              <a:cs typeface="B Hamid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D6DA1-5E2D-4525-AD81-03744B340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77" y="1358900"/>
            <a:ext cx="6096000" cy="513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0CBB8D-2229-4451-B279-F32DBB92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900"/>
            <a:ext cx="6106177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91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CB8A5-0FBA-4B90-966A-36AE23DEF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2175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cs typeface="B Hamid" panose="00000400000000000000" pitchFamily="2" charset="-78"/>
              </a:rPr>
              <a:t>حاج حمید </a:t>
            </a:r>
            <a:r>
              <a:rPr lang="fa-IR" sz="4000" dirty="0" err="1">
                <a:cs typeface="B Hamid" panose="00000400000000000000" pitchFamily="2" charset="-78"/>
              </a:rPr>
              <a:t>دادگسترنیا</a:t>
            </a:r>
            <a:r>
              <a:rPr lang="fa-IR" sz="4000" dirty="0">
                <a:cs typeface="B Hamid" panose="00000400000000000000" pitchFamily="2" charset="-78"/>
              </a:rPr>
              <a:t> در مناطق جنگی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5F6BA-01C1-4016-B3BF-5E779CC98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7024"/>
            <a:ext cx="10769600" cy="603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231B-F889-4D49-BC76-2D56B737B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68182"/>
            <a:ext cx="5791200" cy="828675"/>
          </a:xfrm>
        </p:spPr>
        <p:txBody>
          <a:bodyPr>
            <a:noAutofit/>
          </a:bodyPr>
          <a:lstStyle/>
          <a:p>
            <a:pPr algn="ctr"/>
            <a:r>
              <a:rPr lang="fa-IR" sz="4400" dirty="0">
                <a:cs typeface="B Hamid" panose="00000400000000000000" pitchFamily="2" charset="-78"/>
              </a:rPr>
              <a:t>دوستان شهید و همرزمان حاج حمید </a:t>
            </a:r>
            <a:r>
              <a:rPr lang="fa-IR" sz="4400" dirty="0" err="1">
                <a:cs typeface="B Hamid" panose="00000400000000000000" pitchFamily="2" charset="-78"/>
              </a:rPr>
              <a:t>دادگسترنیا</a:t>
            </a:r>
            <a:endParaRPr lang="fa-IR" sz="4400" dirty="0">
              <a:cs typeface="B Hamid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35B0F2-A97B-45CC-8600-F90C605AD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0" r="14975"/>
          <a:stretch/>
        </p:blipFill>
        <p:spPr>
          <a:xfrm>
            <a:off x="-1" y="2209800"/>
            <a:ext cx="6108297" cy="464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514C06-18EB-46BE-BBAE-C8F9FA2F53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5" r="21086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9D4DCA-F3E2-4E69-99A1-CA94474262C0}"/>
              </a:ext>
            </a:extLst>
          </p:cNvPr>
          <p:cNvSpPr txBox="1"/>
          <p:nvPr/>
        </p:nvSpPr>
        <p:spPr>
          <a:xfrm>
            <a:off x="8007148" y="6334780"/>
            <a:ext cx="2286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dirty="0">
                <a:cs typeface="B Davat" panose="00000400000000000000" pitchFamily="2" charset="-78"/>
              </a:rPr>
              <a:t>شهید علی بلورچی</a:t>
            </a:r>
          </a:p>
        </p:txBody>
      </p:sp>
    </p:spTree>
    <p:extLst>
      <p:ext uri="{BB962C8B-B14F-4D97-AF65-F5344CB8AC3E}">
        <p14:creationId xmlns:p14="http://schemas.microsoft.com/office/powerpoint/2010/main" val="182824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8084E-ADDE-4DEB-9CB7-80EDBF67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744200" cy="1371600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cs typeface="B Hamid" panose="00000400000000000000" pitchFamily="2" charset="-78"/>
              </a:rPr>
              <a:t>حاج حمید </a:t>
            </a:r>
            <a:r>
              <a:rPr lang="fa-IR" sz="4400" dirty="0" err="1">
                <a:cs typeface="B Hamid" panose="00000400000000000000" pitchFamily="2" charset="-78"/>
              </a:rPr>
              <a:t>دادگسترنیا</a:t>
            </a:r>
            <a:r>
              <a:rPr lang="fa-IR" sz="4400" dirty="0">
                <a:cs typeface="B Hamid" panose="00000400000000000000" pitchFamily="2" charset="-78"/>
              </a:rPr>
              <a:t> در حال صحبت کردن و نماز خواندن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5C4A0-1F1B-4922-B419-878E292DD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841500"/>
            <a:ext cx="5905500" cy="5016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35A354-899C-444A-AD43-644BC7326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500"/>
            <a:ext cx="62865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68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A8827-526D-4557-B07A-C69D62A72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6"/>
            <a:ext cx="10693400" cy="1724024"/>
          </a:xfrm>
        </p:spPr>
        <p:txBody>
          <a:bodyPr>
            <a:noAutofit/>
          </a:bodyPr>
          <a:lstStyle/>
          <a:p>
            <a:pPr algn="ctr"/>
            <a:r>
              <a:rPr lang="fa-IR" sz="4000" dirty="0">
                <a:cs typeface="B Hamid" panose="00000400000000000000" pitchFamily="2" charset="-78"/>
              </a:rPr>
              <a:t>وقتی من 4 سالم بودم </a:t>
            </a:r>
            <a:r>
              <a:rPr lang="fa-IR" sz="4000" dirty="0" err="1">
                <a:cs typeface="B Hamid" panose="00000400000000000000" pitchFamily="2" charset="-78"/>
              </a:rPr>
              <a:t>عمویم</a:t>
            </a:r>
            <a:r>
              <a:rPr lang="fa-IR" sz="4000" dirty="0">
                <a:cs typeface="B Hamid" panose="00000400000000000000" pitchFamily="2" charset="-78"/>
              </a:rPr>
              <a:t> از دنیا به بهشت رفت. من دلم برای او تنگ می شود ولی سعی می کنم کار های خوبی انجام دهم تا او خوشحال شود.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139A1C-25EE-43FD-BC1E-25E82AF21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2148680"/>
            <a:ext cx="4493419" cy="4493419"/>
          </a:xfr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138107-4E21-4EAB-A006-39E62947B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752600"/>
            <a:ext cx="3769519" cy="48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34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108</TotalTime>
  <Words>303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Droplet</vt:lpstr>
      <vt:lpstr>حاج حمید دادگسترنیا یا عمو حمید من</vt:lpstr>
      <vt:lpstr>پسراول شان می گویند:</vt:lpstr>
      <vt:lpstr>عموحمید و ترس پسردومشان می گویند : </vt:lpstr>
      <vt:lpstr>حاج حمید دادگسترنیا در جبهه</vt:lpstr>
      <vt:lpstr>حاج حمید دادگسترنیا</vt:lpstr>
      <vt:lpstr>حاج حمید دادگسترنیا در مناطق جنگی</vt:lpstr>
      <vt:lpstr>دوستان شهید و همرزمان حاج حمید دادگسترنیا</vt:lpstr>
      <vt:lpstr>حاج حمید دادگسترنیا در حال صحبت کردن و نماز خواندن</vt:lpstr>
      <vt:lpstr>وقتی من 4 سالم بودم عمویم از دنیا به بهشت رفت. من دلم برای او تنگ می شود ولی سعی می کنم کار های خوبی انجام دهم تا او خوشحال شود.</vt:lpstr>
      <vt:lpstr>3 صلوات بر محمد و آل محمد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Mizan-PC</dc:creator>
  <cp:lastModifiedBy>Mizan-PC</cp:lastModifiedBy>
  <cp:revision>3</cp:revision>
  <dcterms:created xsi:type="dcterms:W3CDTF">2021-11-14T17:58:30Z</dcterms:created>
  <dcterms:modified xsi:type="dcterms:W3CDTF">2021-11-16T17:48:21Z</dcterms:modified>
</cp:coreProperties>
</file>