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handoutMasterIdLst>
    <p:handoutMasterId r:id="rId16"/>
  </p:handoutMasterIdLst>
  <p:sldIdLst>
    <p:sldId id="256" r:id="rId5"/>
    <p:sldId id="263" r:id="rId6"/>
    <p:sldId id="257" r:id="rId7"/>
    <p:sldId id="258" r:id="rId8"/>
    <p:sldId id="259" r:id="rId9"/>
    <p:sldId id="260" r:id="rId10"/>
    <p:sldId id="261" r:id="rId11"/>
    <p:sldId id="262"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2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72" autoAdjust="0"/>
  </p:normalViewPr>
  <p:slideViewPr>
    <p:cSldViewPr snapToGrid="0" showGuides="1">
      <p:cViewPr varScale="1">
        <p:scale>
          <a:sx n="76" d="100"/>
          <a:sy n="76" d="100"/>
        </p:scale>
        <p:origin x="126" y="780"/>
      </p:cViewPr>
      <p:guideLst>
        <p:guide orient="horz" pos="2160"/>
        <p:guide pos="3840"/>
      </p:guideLst>
    </p:cSldViewPr>
  </p:slideViewPr>
  <p:notesTextViewPr>
    <p:cViewPr>
      <p:scale>
        <a:sx n="1" d="1"/>
        <a:sy n="1" d="1"/>
      </p:scale>
      <p:origin x="0" y="0"/>
    </p:cViewPr>
  </p:notesTextViewPr>
  <p:notesViewPr>
    <p:cSldViewPr snapToGrid="0">
      <p:cViewPr varScale="1">
        <p:scale>
          <a:sx n="58" d="100"/>
          <a:sy n="58" d="100"/>
        </p:scale>
        <p:origin x="2965"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BC2305-9043-45AE-B8A1-6062D50396A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8878E2A-85D5-4000-9B88-C859F52C62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3ADE46C-81A1-43FB-B8E4-2C816F921C1C}" type="datetimeFigureOut">
              <a:rPr lang="en-US" smtClean="0"/>
              <a:t>10/26/2021</a:t>
            </a:fld>
            <a:endParaRPr lang="en-US" dirty="0"/>
          </a:p>
        </p:txBody>
      </p:sp>
      <p:sp>
        <p:nvSpPr>
          <p:cNvPr id="4" name="Footer Placeholder 3">
            <a:extLst>
              <a:ext uri="{FF2B5EF4-FFF2-40B4-BE49-F238E27FC236}">
                <a16:creationId xmlns:a16="http://schemas.microsoft.com/office/drawing/2014/main" id="{043B4D7C-FE5D-4098-B2E3-E316DB9314A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458A0E0-112E-4F75-AC4A-C0B7F1AD585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0ACE16A-B08D-4117-9FC3-8F9667F4514B}" type="slidenum">
              <a:rPr lang="en-US" smtClean="0"/>
              <a:t>‹#›</a:t>
            </a:fld>
            <a:endParaRPr lang="en-US" dirty="0"/>
          </a:p>
        </p:txBody>
      </p:sp>
    </p:spTree>
    <p:extLst>
      <p:ext uri="{BB962C8B-B14F-4D97-AF65-F5344CB8AC3E}">
        <p14:creationId xmlns:p14="http://schemas.microsoft.com/office/powerpoint/2010/main" val="40822240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32EB95-E92B-4DBE-A5E5-BAD87330878F}" type="datetimeFigureOut">
              <a:rPr lang="en-US" smtClean="0"/>
              <a:t>10/26/2021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367C96-DDCA-4867-8F69-39EABFA21D53}" type="slidenum">
              <a:rPr lang="en-US" smtClean="0"/>
              <a:t>‹#›</a:t>
            </a:fld>
            <a:endParaRPr lang="en-US" dirty="0"/>
          </a:p>
        </p:txBody>
      </p:sp>
    </p:spTree>
    <p:extLst>
      <p:ext uri="{BB962C8B-B14F-4D97-AF65-F5344CB8AC3E}">
        <p14:creationId xmlns:p14="http://schemas.microsoft.com/office/powerpoint/2010/main" val="930342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B9FF4-5E5F-4912-946D-1F8AA7DD0B14}"/>
              </a:ext>
            </a:extLst>
          </p:cNvPr>
          <p:cNvSpPr>
            <a:spLocks noGrp="1"/>
          </p:cNvSpPr>
          <p:nvPr>
            <p:ph type="ctrTitle"/>
          </p:nvPr>
        </p:nvSpPr>
        <p:spPr>
          <a:xfrm>
            <a:off x="1047750" y="5010150"/>
            <a:ext cx="10096500" cy="920750"/>
          </a:xfrm>
        </p:spPr>
        <p:txBody>
          <a:bodyPr anchor="b">
            <a:normAutofit/>
          </a:bodyPr>
          <a:lstStyle>
            <a:lvl1pPr algn="ctr">
              <a:defRPr sz="480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8A15329-8D3B-422F-AA3D-157CACBFFE3D}"/>
              </a:ext>
            </a:extLst>
          </p:cNvPr>
          <p:cNvSpPr>
            <a:spLocks noGrp="1"/>
          </p:cNvSpPr>
          <p:nvPr>
            <p:ph type="subTitle" idx="1"/>
          </p:nvPr>
        </p:nvSpPr>
        <p:spPr>
          <a:xfrm>
            <a:off x="1047750" y="6022975"/>
            <a:ext cx="10096500" cy="447675"/>
          </a:xfrm>
        </p:spPr>
        <p:txBody>
          <a:bodyPr>
            <a:noAutofit/>
          </a:bodyPr>
          <a:lstStyle>
            <a:lvl1pPr marL="0" indent="0" algn="ctr">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B3E73B6-12C8-4526-AFDD-485DCDEC9763}"/>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5" name="Footer Placeholder 4">
            <a:extLst>
              <a:ext uri="{FF2B5EF4-FFF2-40B4-BE49-F238E27FC236}">
                <a16:creationId xmlns:a16="http://schemas.microsoft.com/office/drawing/2014/main" id="{3D3FA7DF-AC95-4A3E-9FF1-D1EEF9A9BA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E5EF6D-8758-44B9-80C1-865573FC8178}"/>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3840465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F92F6-2683-48CC-8D7E-FE38C1BC49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447D80-7253-4EDA-AC92-046C9252FD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E2FBC-BD33-408B-A4B8-F549EEAF38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51533F-CF3A-438B-BDD0-C62361C2BF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F458CD-9CDB-4739-8458-48D272DEE5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F8DC93-E93F-4A50-ADB0-9EE2165C3BB1}"/>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8" name="Footer Placeholder 7">
            <a:extLst>
              <a:ext uri="{FF2B5EF4-FFF2-40B4-BE49-F238E27FC236}">
                <a16:creationId xmlns:a16="http://schemas.microsoft.com/office/drawing/2014/main" id="{4EEFA520-E658-463E-8A0D-EE534D40B6F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3BE62E8-6627-457B-A399-6940743B1A32}"/>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2801277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D7B8F-BB4C-438E-B20F-B5D2209310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652D7C-535C-4791-95A0-0ADE1FE26023}"/>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4" name="Footer Placeholder 3">
            <a:extLst>
              <a:ext uri="{FF2B5EF4-FFF2-40B4-BE49-F238E27FC236}">
                <a16:creationId xmlns:a16="http://schemas.microsoft.com/office/drawing/2014/main" id="{DC72D6CD-AAE4-4950-A472-5746151E625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06611B8-5EF5-4CC9-BA21-964C17EFCB6D}"/>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574877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82286C-FC05-4E04-B5E3-BAF738900D08}"/>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3" name="Footer Placeholder 2">
            <a:extLst>
              <a:ext uri="{FF2B5EF4-FFF2-40B4-BE49-F238E27FC236}">
                <a16:creationId xmlns:a16="http://schemas.microsoft.com/office/drawing/2014/main" id="{42194715-CAD1-456B-9E7F-03949E56BFD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2030D97-ACB7-42B4-A0E1-206D33147629}"/>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215193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71DCB-E1BF-4CD2-A3C6-46F9F238FB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CDB849-A401-466F-9204-F0A3908C0D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D75B32-3BAE-4777-9C23-54E1D0079B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DC40EE-1B75-458D-AF59-CAC04EF02FA4}"/>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6" name="Footer Placeholder 5">
            <a:extLst>
              <a:ext uri="{FF2B5EF4-FFF2-40B4-BE49-F238E27FC236}">
                <a16:creationId xmlns:a16="http://schemas.microsoft.com/office/drawing/2014/main" id="{167A8C00-828C-4B27-9216-79AC88D6CFF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5D09B04-31F5-442A-B35E-A7B7E884F5C8}"/>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1094596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36A52-C5F1-4FC3-A378-45755CEC22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7C12394-5379-4E31-8506-206BAB030C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B695D635-F5A6-441F-BBC9-678B16150F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C8000F-4965-4CE3-BF8F-EC9FC2951409}"/>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6" name="Footer Placeholder 5">
            <a:extLst>
              <a:ext uri="{FF2B5EF4-FFF2-40B4-BE49-F238E27FC236}">
                <a16:creationId xmlns:a16="http://schemas.microsoft.com/office/drawing/2014/main" id="{2338240B-235F-46A0-8537-3D038A5CD97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54CB97-83FB-4ABC-AA99-0D55D6D08030}"/>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2851660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B8E54-9AB1-4023-B313-DAA68FF9DEA7}"/>
              </a:ext>
            </a:extLst>
          </p:cNvPr>
          <p:cNvSpPr>
            <a:spLocks noGrp="1"/>
          </p:cNvSpPr>
          <p:nvPr>
            <p:ph type="title"/>
          </p:nvPr>
        </p:nvSpPr>
        <p:spPr>
          <a:xfrm>
            <a:off x="838200" y="160336"/>
            <a:ext cx="8334376" cy="1325563"/>
          </a:xfrm>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5CF06-5751-4231-87AC-844D3099BF48}"/>
              </a:ext>
            </a:extLst>
          </p:cNvPr>
          <p:cNvSpPr>
            <a:spLocks noGrp="1"/>
          </p:cNvSpPr>
          <p:nvPr>
            <p:ph idx="1"/>
          </p:nvPr>
        </p:nvSpPr>
        <p:spPr/>
        <p:txBody>
          <a:bodyPr/>
          <a:lstStyle>
            <a:lvl1pPr marL="228600" indent="-228600">
              <a:buClr>
                <a:schemeClr val="accent4"/>
              </a:buClr>
              <a:buFont typeface="Wingdings" panose="05000000000000000000" pitchFamily="2" charset="2"/>
              <a:buChar char="§"/>
              <a:defRPr>
                <a:solidFill>
                  <a:schemeClr val="bg1"/>
                </a:solidFill>
              </a:defRPr>
            </a:lvl1pPr>
            <a:lvl2pPr marL="685800" indent="-228600">
              <a:buClr>
                <a:schemeClr val="accent4"/>
              </a:buClr>
              <a:buFont typeface="Wingdings" panose="05000000000000000000" pitchFamily="2" charset="2"/>
              <a:buChar char="§"/>
              <a:defRPr>
                <a:solidFill>
                  <a:schemeClr val="bg1"/>
                </a:solidFill>
              </a:defRPr>
            </a:lvl2pPr>
            <a:lvl3pPr marL="1143000" indent="-228600">
              <a:buClr>
                <a:schemeClr val="accent4"/>
              </a:buClr>
              <a:buFont typeface="Wingdings" panose="05000000000000000000" pitchFamily="2" charset="2"/>
              <a:buChar char="§"/>
              <a:defRPr>
                <a:solidFill>
                  <a:schemeClr val="bg1"/>
                </a:solidFill>
              </a:defRPr>
            </a:lvl3pPr>
            <a:lvl4pPr marL="1600200" indent="-228600">
              <a:buClr>
                <a:schemeClr val="accent4"/>
              </a:buClr>
              <a:buFont typeface="Wingdings" panose="05000000000000000000" pitchFamily="2" charset="2"/>
              <a:buChar char="§"/>
              <a:defRPr>
                <a:solidFill>
                  <a:schemeClr val="bg1"/>
                </a:solidFill>
              </a:defRPr>
            </a:lvl4pPr>
            <a:lvl5pPr marL="2057400" indent="-228600">
              <a:buClr>
                <a:schemeClr val="accent4"/>
              </a:buClr>
              <a:buFont typeface="Wingdings" panose="05000000000000000000" pitchFamily="2" charset="2"/>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7884EF7-5BD4-4CC1-86B2-20669198B106}"/>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5" name="Footer Placeholder 4">
            <a:extLst>
              <a:ext uri="{FF2B5EF4-FFF2-40B4-BE49-F238E27FC236}">
                <a16:creationId xmlns:a16="http://schemas.microsoft.com/office/drawing/2014/main" id="{912866A4-9B1B-430F-9496-791F98E7137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DE284F-A5B5-4877-B286-3934B0CFABEE}"/>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3487720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B8E54-9AB1-4023-B313-DAA68FF9DEA7}"/>
              </a:ext>
            </a:extLst>
          </p:cNvPr>
          <p:cNvSpPr>
            <a:spLocks noGrp="1"/>
          </p:cNvSpPr>
          <p:nvPr>
            <p:ph type="title"/>
          </p:nvPr>
        </p:nvSpPr>
        <p:spPr>
          <a:xfrm>
            <a:off x="838200" y="160336"/>
            <a:ext cx="8334376" cy="1325563"/>
          </a:xfrm>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5CF06-5751-4231-87AC-844D3099BF48}"/>
              </a:ext>
            </a:extLst>
          </p:cNvPr>
          <p:cNvSpPr>
            <a:spLocks noGrp="1"/>
          </p:cNvSpPr>
          <p:nvPr>
            <p:ph idx="1"/>
          </p:nvPr>
        </p:nvSpPr>
        <p:spPr/>
        <p:txBody>
          <a:bodyPr/>
          <a:lstStyle>
            <a:lvl1pPr marL="228600" indent="-228600">
              <a:buClr>
                <a:schemeClr val="accent5"/>
              </a:buClr>
              <a:buFont typeface="Wingdings" panose="05000000000000000000" pitchFamily="2" charset="2"/>
              <a:buChar char="§"/>
              <a:defRPr>
                <a:solidFill>
                  <a:schemeClr val="bg1"/>
                </a:solidFill>
              </a:defRPr>
            </a:lvl1pPr>
            <a:lvl2pPr marL="685800" indent="-228600">
              <a:buClr>
                <a:schemeClr val="accent5"/>
              </a:buClr>
              <a:buFont typeface="Wingdings" panose="05000000000000000000" pitchFamily="2" charset="2"/>
              <a:buChar char="§"/>
              <a:defRPr>
                <a:solidFill>
                  <a:schemeClr val="bg1"/>
                </a:solidFill>
              </a:defRPr>
            </a:lvl2pPr>
            <a:lvl3pPr marL="1143000" indent="-228600">
              <a:buClr>
                <a:schemeClr val="accent5"/>
              </a:buClr>
              <a:buFont typeface="Wingdings" panose="05000000000000000000" pitchFamily="2" charset="2"/>
              <a:buChar char="§"/>
              <a:defRPr>
                <a:solidFill>
                  <a:schemeClr val="bg1"/>
                </a:solidFill>
              </a:defRPr>
            </a:lvl3pPr>
            <a:lvl4pPr marL="1600200" indent="-228600">
              <a:buClr>
                <a:schemeClr val="accent5"/>
              </a:buClr>
              <a:buFont typeface="Wingdings" panose="05000000000000000000" pitchFamily="2" charset="2"/>
              <a:buChar char="§"/>
              <a:defRPr>
                <a:solidFill>
                  <a:schemeClr val="bg1"/>
                </a:solidFill>
              </a:defRPr>
            </a:lvl4pPr>
            <a:lvl5pPr marL="2057400" indent="-228600">
              <a:buClr>
                <a:schemeClr val="accent5"/>
              </a:buClr>
              <a:buFont typeface="Wingdings" panose="05000000000000000000" pitchFamily="2" charset="2"/>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7884EF7-5BD4-4CC1-86B2-20669198B106}"/>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5" name="Footer Placeholder 4">
            <a:extLst>
              <a:ext uri="{FF2B5EF4-FFF2-40B4-BE49-F238E27FC236}">
                <a16:creationId xmlns:a16="http://schemas.microsoft.com/office/drawing/2014/main" id="{912866A4-9B1B-430F-9496-791F98E7137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DE284F-A5B5-4877-B286-3934B0CFABEE}"/>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155729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B8E54-9AB1-4023-B313-DAA68FF9DEA7}"/>
              </a:ext>
            </a:extLst>
          </p:cNvPr>
          <p:cNvSpPr>
            <a:spLocks noGrp="1"/>
          </p:cNvSpPr>
          <p:nvPr>
            <p:ph type="title"/>
          </p:nvPr>
        </p:nvSpPr>
        <p:spPr>
          <a:xfrm>
            <a:off x="838200" y="160336"/>
            <a:ext cx="8334376" cy="1325563"/>
          </a:xfrm>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5CF06-5751-4231-87AC-844D3099BF48}"/>
              </a:ext>
            </a:extLst>
          </p:cNvPr>
          <p:cNvSpPr>
            <a:spLocks noGrp="1"/>
          </p:cNvSpPr>
          <p:nvPr>
            <p:ph idx="1"/>
          </p:nvPr>
        </p:nvSpPr>
        <p:spPr/>
        <p:txBody>
          <a:bodyPr/>
          <a:lstStyle>
            <a:lvl1pPr marL="228600" indent="-228600">
              <a:buClr>
                <a:schemeClr val="accent3"/>
              </a:buClr>
              <a:buFont typeface="Wingdings" panose="05000000000000000000" pitchFamily="2" charset="2"/>
              <a:buChar char="§"/>
              <a:defRPr>
                <a:solidFill>
                  <a:schemeClr val="bg1"/>
                </a:solidFill>
              </a:defRPr>
            </a:lvl1pPr>
            <a:lvl2pPr marL="685800" indent="-228600">
              <a:buClr>
                <a:schemeClr val="accent3"/>
              </a:buClr>
              <a:buFont typeface="Wingdings" panose="05000000000000000000" pitchFamily="2" charset="2"/>
              <a:buChar char="§"/>
              <a:defRPr>
                <a:solidFill>
                  <a:schemeClr val="bg1"/>
                </a:solidFill>
              </a:defRPr>
            </a:lvl2pPr>
            <a:lvl3pPr marL="1143000" indent="-228600">
              <a:buClr>
                <a:schemeClr val="accent3"/>
              </a:buClr>
              <a:buFont typeface="Wingdings" panose="05000000000000000000" pitchFamily="2" charset="2"/>
              <a:buChar char="§"/>
              <a:defRPr>
                <a:solidFill>
                  <a:schemeClr val="bg1"/>
                </a:solidFill>
              </a:defRPr>
            </a:lvl3pPr>
            <a:lvl4pPr marL="1600200" indent="-228600">
              <a:buClr>
                <a:schemeClr val="accent3"/>
              </a:buClr>
              <a:buFont typeface="Wingdings" panose="05000000000000000000" pitchFamily="2" charset="2"/>
              <a:buChar char="§"/>
              <a:defRPr>
                <a:solidFill>
                  <a:schemeClr val="bg1"/>
                </a:solidFill>
              </a:defRPr>
            </a:lvl4pPr>
            <a:lvl5pPr marL="2057400" indent="-228600">
              <a:buClr>
                <a:schemeClr val="accent3"/>
              </a:buClr>
              <a:buFont typeface="Wingdings" panose="05000000000000000000" pitchFamily="2" charset="2"/>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7884EF7-5BD4-4CC1-86B2-20669198B106}"/>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5" name="Footer Placeholder 4">
            <a:extLst>
              <a:ext uri="{FF2B5EF4-FFF2-40B4-BE49-F238E27FC236}">
                <a16:creationId xmlns:a16="http://schemas.microsoft.com/office/drawing/2014/main" id="{912866A4-9B1B-430F-9496-791F98E7137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DE284F-A5B5-4877-B286-3934B0CFABEE}"/>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195548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B8E54-9AB1-4023-B313-DAA68FF9DEA7}"/>
              </a:ext>
            </a:extLst>
          </p:cNvPr>
          <p:cNvSpPr>
            <a:spLocks noGrp="1"/>
          </p:cNvSpPr>
          <p:nvPr>
            <p:ph type="title"/>
          </p:nvPr>
        </p:nvSpPr>
        <p:spPr>
          <a:xfrm>
            <a:off x="838200" y="160336"/>
            <a:ext cx="8334376" cy="1325563"/>
          </a:xfrm>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5CF06-5751-4231-87AC-844D3099BF48}"/>
              </a:ext>
            </a:extLst>
          </p:cNvPr>
          <p:cNvSpPr>
            <a:spLocks noGrp="1"/>
          </p:cNvSpPr>
          <p:nvPr>
            <p:ph idx="1"/>
          </p:nvPr>
        </p:nvSpPr>
        <p:spPr/>
        <p:txBody>
          <a:bodyPr/>
          <a:lstStyle>
            <a:lvl1pPr marL="228600" indent="-228600">
              <a:buClr>
                <a:schemeClr val="accent4"/>
              </a:buClr>
              <a:buFont typeface="Wingdings" panose="05000000000000000000" pitchFamily="2" charset="2"/>
              <a:buChar char="§"/>
              <a:defRPr>
                <a:solidFill>
                  <a:schemeClr val="bg1"/>
                </a:solidFill>
              </a:defRPr>
            </a:lvl1pPr>
            <a:lvl2pPr marL="685800" indent="-228600">
              <a:buClr>
                <a:schemeClr val="accent4"/>
              </a:buClr>
              <a:buFont typeface="Wingdings" panose="05000000000000000000" pitchFamily="2" charset="2"/>
              <a:buChar char="§"/>
              <a:defRPr>
                <a:solidFill>
                  <a:schemeClr val="bg1"/>
                </a:solidFill>
              </a:defRPr>
            </a:lvl2pPr>
            <a:lvl3pPr marL="1143000" indent="-228600">
              <a:buClr>
                <a:schemeClr val="accent4"/>
              </a:buClr>
              <a:buFont typeface="Wingdings" panose="05000000000000000000" pitchFamily="2" charset="2"/>
              <a:buChar char="§"/>
              <a:defRPr>
                <a:solidFill>
                  <a:schemeClr val="bg1"/>
                </a:solidFill>
              </a:defRPr>
            </a:lvl3pPr>
            <a:lvl4pPr marL="1600200" indent="-228600">
              <a:buClr>
                <a:schemeClr val="accent4"/>
              </a:buClr>
              <a:buFont typeface="Wingdings" panose="05000000000000000000" pitchFamily="2" charset="2"/>
              <a:buChar char="§"/>
              <a:defRPr>
                <a:solidFill>
                  <a:schemeClr val="bg1"/>
                </a:solidFill>
              </a:defRPr>
            </a:lvl4pPr>
            <a:lvl5pPr marL="2057400" indent="-228600">
              <a:buClr>
                <a:schemeClr val="accent4"/>
              </a:buClr>
              <a:buFont typeface="Wingdings" panose="05000000000000000000" pitchFamily="2" charset="2"/>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7884EF7-5BD4-4CC1-86B2-20669198B106}"/>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5" name="Footer Placeholder 4">
            <a:extLst>
              <a:ext uri="{FF2B5EF4-FFF2-40B4-BE49-F238E27FC236}">
                <a16:creationId xmlns:a16="http://schemas.microsoft.com/office/drawing/2014/main" id="{912866A4-9B1B-430F-9496-791F98E7137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DE284F-A5B5-4877-B286-3934B0CFABEE}"/>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349412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B8E54-9AB1-4023-B313-DAA68FF9DEA7}"/>
              </a:ext>
            </a:extLst>
          </p:cNvPr>
          <p:cNvSpPr>
            <a:spLocks noGrp="1"/>
          </p:cNvSpPr>
          <p:nvPr>
            <p:ph type="title"/>
          </p:nvPr>
        </p:nvSpPr>
        <p:spPr>
          <a:xfrm>
            <a:off x="838200" y="160336"/>
            <a:ext cx="8334376" cy="1325563"/>
          </a:xfrm>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5CF06-5751-4231-87AC-844D3099BF48}"/>
              </a:ext>
            </a:extLst>
          </p:cNvPr>
          <p:cNvSpPr>
            <a:spLocks noGrp="1"/>
          </p:cNvSpPr>
          <p:nvPr>
            <p:ph idx="1"/>
          </p:nvPr>
        </p:nvSpPr>
        <p:spPr/>
        <p:txBody>
          <a:bodyPr/>
          <a:lstStyle>
            <a:lvl1pPr marL="228600" indent="-228600">
              <a:buClr>
                <a:schemeClr val="accent5"/>
              </a:buClr>
              <a:buFont typeface="Wingdings" panose="05000000000000000000" pitchFamily="2" charset="2"/>
              <a:buChar char="§"/>
              <a:defRPr>
                <a:solidFill>
                  <a:schemeClr val="bg1"/>
                </a:solidFill>
              </a:defRPr>
            </a:lvl1pPr>
            <a:lvl2pPr marL="685800" indent="-228600">
              <a:buClr>
                <a:schemeClr val="accent5"/>
              </a:buClr>
              <a:buFont typeface="Wingdings" panose="05000000000000000000" pitchFamily="2" charset="2"/>
              <a:buChar char="§"/>
              <a:defRPr>
                <a:solidFill>
                  <a:schemeClr val="bg1"/>
                </a:solidFill>
              </a:defRPr>
            </a:lvl2pPr>
            <a:lvl3pPr marL="1143000" indent="-228600">
              <a:buClr>
                <a:schemeClr val="accent5"/>
              </a:buClr>
              <a:buFont typeface="Wingdings" panose="05000000000000000000" pitchFamily="2" charset="2"/>
              <a:buChar char="§"/>
              <a:defRPr>
                <a:solidFill>
                  <a:schemeClr val="bg1"/>
                </a:solidFill>
              </a:defRPr>
            </a:lvl3pPr>
            <a:lvl4pPr marL="1600200" indent="-228600">
              <a:buClr>
                <a:schemeClr val="accent5"/>
              </a:buClr>
              <a:buFont typeface="Wingdings" panose="05000000000000000000" pitchFamily="2" charset="2"/>
              <a:buChar char="§"/>
              <a:defRPr>
                <a:solidFill>
                  <a:schemeClr val="bg1"/>
                </a:solidFill>
              </a:defRPr>
            </a:lvl4pPr>
            <a:lvl5pPr marL="2057400" indent="-228600">
              <a:buClr>
                <a:schemeClr val="accent5"/>
              </a:buClr>
              <a:buFont typeface="Wingdings" panose="05000000000000000000" pitchFamily="2" charset="2"/>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7884EF7-5BD4-4CC1-86B2-20669198B106}"/>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5" name="Footer Placeholder 4">
            <a:extLst>
              <a:ext uri="{FF2B5EF4-FFF2-40B4-BE49-F238E27FC236}">
                <a16:creationId xmlns:a16="http://schemas.microsoft.com/office/drawing/2014/main" id="{912866A4-9B1B-430F-9496-791F98E7137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DE284F-A5B5-4877-B286-3934B0CFABEE}"/>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1568167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B8E54-9AB1-4023-B313-DAA68FF9DEA7}"/>
              </a:ext>
            </a:extLst>
          </p:cNvPr>
          <p:cNvSpPr>
            <a:spLocks noGrp="1"/>
          </p:cNvSpPr>
          <p:nvPr>
            <p:ph type="title"/>
          </p:nvPr>
        </p:nvSpPr>
        <p:spPr>
          <a:xfrm>
            <a:off x="838200" y="160336"/>
            <a:ext cx="8334376" cy="1325563"/>
          </a:xfrm>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5CF06-5751-4231-87AC-844D3099BF48}"/>
              </a:ext>
            </a:extLst>
          </p:cNvPr>
          <p:cNvSpPr>
            <a:spLocks noGrp="1"/>
          </p:cNvSpPr>
          <p:nvPr>
            <p:ph idx="1"/>
          </p:nvPr>
        </p:nvSpPr>
        <p:spPr/>
        <p:txBody>
          <a:bodyPr/>
          <a:lstStyle>
            <a:lvl1pPr marL="228600" indent="-228600">
              <a:buClr>
                <a:schemeClr val="accent3"/>
              </a:buClr>
              <a:buFont typeface="Wingdings" panose="05000000000000000000" pitchFamily="2" charset="2"/>
              <a:buChar char="§"/>
              <a:defRPr>
                <a:solidFill>
                  <a:schemeClr val="bg1"/>
                </a:solidFill>
              </a:defRPr>
            </a:lvl1pPr>
            <a:lvl2pPr marL="685800" indent="-228600">
              <a:buClr>
                <a:schemeClr val="accent3"/>
              </a:buClr>
              <a:buFont typeface="Wingdings" panose="05000000000000000000" pitchFamily="2" charset="2"/>
              <a:buChar char="§"/>
              <a:defRPr>
                <a:solidFill>
                  <a:schemeClr val="bg1"/>
                </a:solidFill>
              </a:defRPr>
            </a:lvl2pPr>
            <a:lvl3pPr marL="1143000" indent="-228600">
              <a:buClr>
                <a:schemeClr val="accent3"/>
              </a:buClr>
              <a:buFont typeface="Wingdings" panose="05000000000000000000" pitchFamily="2" charset="2"/>
              <a:buChar char="§"/>
              <a:defRPr>
                <a:solidFill>
                  <a:schemeClr val="bg1"/>
                </a:solidFill>
              </a:defRPr>
            </a:lvl3pPr>
            <a:lvl4pPr marL="1600200" indent="-228600">
              <a:buClr>
                <a:schemeClr val="accent3"/>
              </a:buClr>
              <a:buFont typeface="Wingdings" panose="05000000000000000000" pitchFamily="2" charset="2"/>
              <a:buChar char="§"/>
              <a:defRPr>
                <a:solidFill>
                  <a:schemeClr val="bg1"/>
                </a:solidFill>
              </a:defRPr>
            </a:lvl4pPr>
            <a:lvl5pPr marL="2057400" indent="-228600">
              <a:buClr>
                <a:schemeClr val="accent3"/>
              </a:buClr>
              <a:buFont typeface="Wingdings" panose="05000000000000000000" pitchFamily="2" charset="2"/>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7884EF7-5BD4-4CC1-86B2-20669198B106}"/>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5" name="Footer Placeholder 4">
            <a:extLst>
              <a:ext uri="{FF2B5EF4-FFF2-40B4-BE49-F238E27FC236}">
                <a16:creationId xmlns:a16="http://schemas.microsoft.com/office/drawing/2014/main" id="{912866A4-9B1B-430F-9496-791F98E7137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DE284F-A5B5-4877-B286-3934B0CFABEE}"/>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4000490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F1EA3-7A44-46A8-ADD1-49A8681910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D8A95B-E3CE-4DF9-A937-352579E079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C9E0A1-A234-4723-9A8B-9953B0747E01}"/>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5" name="Footer Placeholder 4">
            <a:extLst>
              <a:ext uri="{FF2B5EF4-FFF2-40B4-BE49-F238E27FC236}">
                <a16:creationId xmlns:a16="http://schemas.microsoft.com/office/drawing/2014/main" id="{1720E8EE-0E90-43CC-8FE4-FA9250EA340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068176-4163-4C33-836A-76EB72B143F6}"/>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379783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C7676-EC29-4165-8827-31A796A527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B6C2F3-3146-4BA4-BB45-307B565E53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036B48-EF6E-4251-B29E-53E1ECFC04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1EBFFA-A3D5-4A79-B1BA-2B6B1290CA44}"/>
              </a:ext>
            </a:extLst>
          </p:cNvPr>
          <p:cNvSpPr>
            <a:spLocks noGrp="1"/>
          </p:cNvSpPr>
          <p:nvPr>
            <p:ph type="dt" sz="half" idx="10"/>
          </p:nvPr>
        </p:nvSpPr>
        <p:spPr/>
        <p:txBody>
          <a:bodyPr/>
          <a:lstStyle/>
          <a:p>
            <a:fld id="{B99A8159-6B10-4896-B6E2-2809ECD1D84D}" type="datetimeFigureOut">
              <a:rPr lang="en-US" smtClean="0"/>
              <a:t>10/26/2021</a:t>
            </a:fld>
            <a:endParaRPr lang="en-US" dirty="0"/>
          </a:p>
        </p:txBody>
      </p:sp>
      <p:sp>
        <p:nvSpPr>
          <p:cNvPr id="6" name="Footer Placeholder 5">
            <a:extLst>
              <a:ext uri="{FF2B5EF4-FFF2-40B4-BE49-F238E27FC236}">
                <a16:creationId xmlns:a16="http://schemas.microsoft.com/office/drawing/2014/main" id="{78A23E26-DC40-4545-BC3B-1806EBB092E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21F3FAA-2A19-4F15-8EC3-24BC48AEA546}"/>
              </a:ext>
            </a:extLst>
          </p:cNvPr>
          <p:cNvSpPr>
            <a:spLocks noGrp="1"/>
          </p:cNvSpPr>
          <p:nvPr>
            <p:ph type="sldNum" sz="quarter" idx="12"/>
          </p:nvPr>
        </p:nvSpPr>
        <p:spPr/>
        <p:txBody>
          <a:bodyPr/>
          <a:lstStyle/>
          <a:p>
            <a:fld id="{427A02C9-A0CD-4A0B-81BC-708D5026A1F8}" type="slidenum">
              <a:rPr lang="en-US" smtClean="0"/>
              <a:t>‹#›</a:t>
            </a:fld>
            <a:endParaRPr lang="en-US" dirty="0"/>
          </a:p>
        </p:txBody>
      </p:sp>
    </p:spTree>
    <p:extLst>
      <p:ext uri="{BB962C8B-B14F-4D97-AF65-F5344CB8AC3E}">
        <p14:creationId xmlns:p14="http://schemas.microsoft.com/office/powerpoint/2010/main" val="3937414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2A17C0-CB34-4E70-B05D-441906BCEE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8CAE9C-F4E8-4259-8A6C-F5AE76F820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92FBD9-ADFB-4D9B-AF79-E21F43A5B9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9A8159-6B10-4896-B6E2-2809ECD1D84D}" type="datetimeFigureOut">
              <a:rPr lang="en-US" smtClean="0"/>
              <a:t>10/26/2021</a:t>
            </a:fld>
            <a:endParaRPr lang="en-US" dirty="0"/>
          </a:p>
        </p:txBody>
      </p:sp>
      <p:sp>
        <p:nvSpPr>
          <p:cNvPr id="5" name="Footer Placeholder 4">
            <a:extLst>
              <a:ext uri="{FF2B5EF4-FFF2-40B4-BE49-F238E27FC236}">
                <a16:creationId xmlns:a16="http://schemas.microsoft.com/office/drawing/2014/main" id="{72EA027E-6F89-462F-94DD-00F66DAFD5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24929C0-CADC-4330-89DB-01C0DFA674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7A02C9-A0CD-4A0B-81BC-708D5026A1F8}" type="slidenum">
              <a:rPr lang="en-US" smtClean="0"/>
              <a:t>‹#›</a:t>
            </a:fld>
            <a:endParaRPr lang="en-US" dirty="0"/>
          </a:p>
        </p:txBody>
      </p:sp>
    </p:spTree>
    <p:extLst>
      <p:ext uri="{BB962C8B-B14F-4D97-AF65-F5344CB8AC3E}">
        <p14:creationId xmlns:p14="http://schemas.microsoft.com/office/powerpoint/2010/main" val="3387291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62" r:id="rId5"/>
    <p:sldLayoutId id="2147483663" r:id="rId6"/>
    <p:sldLayoutId id="2147483664" r:id="rId7"/>
    <p:sldLayoutId id="2147483651" r:id="rId8"/>
    <p:sldLayoutId id="2147483652" r:id="rId9"/>
    <p:sldLayoutId id="2147483653" r:id="rId10"/>
    <p:sldLayoutId id="2147483654" r:id="rId11"/>
    <p:sldLayoutId id="2147483655" r:id="rId12"/>
    <p:sldLayoutId id="2147483656" r:id="rId13"/>
    <p:sldLayoutId id="2147483657" r:id="rId14"/>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DA3B1-85F8-4B51-95B6-BDDF16F358FF}"/>
              </a:ext>
            </a:extLst>
          </p:cNvPr>
          <p:cNvSpPr>
            <a:spLocks noGrp="1"/>
          </p:cNvSpPr>
          <p:nvPr>
            <p:ph type="ctrTitle"/>
          </p:nvPr>
        </p:nvSpPr>
        <p:spPr/>
        <p:txBody>
          <a:bodyPr>
            <a:noAutofit/>
          </a:bodyPr>
          <a:lstStyle/>
          <a:p>
            <a:r>
              <a:rPr lang="fa-IR" sz="4800" dirty="0"/>
              <a:t>ویتامین چند تا از سبزیجات</a:t>
            </a:r>
            <a:endParaRPr lang="en-US" sz="4800" dirty="0"/>
          </a:p>
        </p:txBody>
      </p:sp>
      <p:sp>
        <p:nvSpPr>
          <p:cNvPr id="3" name="Subtitle 2">
            <a:extLst>
              <a:ext uri="{FF2B5EF4-FFF2-40B4-BE49-F238E27FC236}">
                <a16:creationId xmlns:a16="http://schemas.microsoft.com/office/drawing/2014/main" id="{98ACD44C-88EA-4854-B39D-5EEC3BEF4AE4}"/>
              </a:ext>
            </a:extLst>
          </p:cNvPr>
          <p:cNvSpPr>
            <a:spLocks noGrp="1"/>
          </p:cNvSpPr>
          <p:nvPr>
            <p:ph type="subTitle" idx="1"/>
          </p:nvPr>
        </p:nvSpPr>
        <p:spPr/>
        <p:txBody>
          <a:bodyPr>
            <a:noAutofit/>
          </a:bodyPr>
          <a:lstStyle/>
          <a:p>
            <a:r>
              <a:rPr lang="fa-IR" sz="2800" dirty="0"/>
              <a:t>کاری از : محمد </a:t>
            </a:r>
            <a:r>
              <a:rPr lang="fa-IR" sz="2800"/>
              <a:t>صالح دادگستر نیا</a:t>
            </a:r>
            <a:endParaRPr lang="en-US" sz="2800" dirty="0"/>
          </a:p>
        </p:txBody>
      </p:sp>
    </p:spTree>
    <p:extLst>
      <p:ext uri="{BB962C8B-B14F-4D97-AF65-F5344CB8AC3E}">
        <p14:creationId xmlns:p14="http://schemas.microsoft.com/office/powerpoint/2010/main" val="3017871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1B8D7-167F-4150-B20E-9DFB6485FD7F}"/>
              </a:ext>
            </a:extLst>
          </p:cNvPr>
          <p:cNvSpPr>
            <a:spLocks noGrp="1"/>
          </p:cNvSpPr>
          <p:nvPr>
            <p:ph type="title"/>
          </p:nvPr>
        </p:nvSpPr>
        <p:spPr>
          <a:xfrm>
            <a:off x="1600200" y="0"/>
            <a:ext cx="8334376" cy="1325563"/>
          </a:xfrm>
        </p:spPr>
        <p:txBody>
          <a:bodyPr>
            <a:noAutofit/>
          </a:bodyPr>
          <a:lstStyle/>
          <a:p>
            <a:pPr algn="ctr"/>
            <a:r>
              <a:rPr lang="fa-IR" sz="15000" dirty="0"/>
              <a:t>پایان</a:t>
            </a:r>
          </a:p>
        </p:txBody>
      </p:sp>
      <p:sp>
        <p:nvSpPr>
          <p:cNvPr id="3" name="Content Placeholder 2">
            <a:extLst>
              <a:ext uri="{FF2B5EF4-FFF2-40B4-BE49-F238E27FC236}">
                <a16:creationId xmlns:a16="http://schemas.microsoft.com/office/drawing/2014/main" id="{F1F91BFC-C94E-4A7E-A175-A2C8456EDD28}"/>
              </a:ext>
            </a:extLst>
          </p:cNvPr>
          <p:cNvSpPr>
            <a:spLocks noGrp="1"/>
          </p:cNvSpPr>
          <p:nvPr>
            <p:ph idx="1"/>
          </p:nvPr>
        </p:nvSpPr>
        <p:spPr>
          <a:xfrm>
            <a:off x="0" y="1778000"/>
            <a:ext cx="12192000" cy="5079999"/>
          </a:xfrm>
        </p:spPr>
        <p:txBody>
          <a:bodyPr>
            <a:normAutofit/>
          </a:bodyPr>
          <a:lstStyle/>
          <a:p>
            <a:r>
              <a:rPr lang="fa-IR" sz="13000" dirty="0"/>
              <a:t>3 صلوات بر محمد و </a:t>
            </a:r>
            <a:r>
              <a:rPr lang="fa-IR" sz="13000" dirty="0" err="1"/>
              <a:t>ال</a:t>
            </a:r>
            <a:r>
              <a:rPr lang="fa-IR" sz="13000" dirty="0"/>
              <a:t> محمد</a:t>
            </a:r>
          </a:p>
        </p:txBody>
      </p:sp>
    </p:spTree>
    <p:extLst>
      <p:ext uri="{BB962C8B-B14F-4D97-AF65-F5344CB8AC3E}">
        <p14:creationId xmlns:p14="http://schemas.microsoft.com/office/powerpoint/2010/main" val="2740574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اسفناج</a:t>
            </a:r>
            <a:endParaRPr lang="en-US" dirty="0"/>
          </a:p>
        </p:txBody>
      </p:sp>
      <p:sp>
        <p:nvSpPr>
          <p:cNvPr id="3" name="Content Placeholder 2"/>
          <p:cNvSpPr>
            <a:spLocks noGrp="1"/>
          </p:cNvSpPr>
          <p:nvPr>
            <p:ph idx="1"/>
          </p:nvPr>
        </p:nvSpPr>
        <p:spPr>
          <a:xfrm>
            <a:off x="0" y="1570038"/>
            <a:ext cx="10515600" cy="5287962"/>
          </a:xfrm>
        </p:spPr>
        <p:txBody>
          <a:bodyPr>
            <a:normAutofit/>
          </a:bodyPr>
          <a:lstStyle/>
          <a:p>
            <a:r>
              <a:rPr kumimoji="0" lang="ar-SA" altLang="fa-IR" sz="2800" b="0" i="0" u="none" strike="noStrike" cap="none" normalizeH="0" baseline="0" dirty="0">
                <a:ln>
                  <a:noFill/>
                </a:ln>
                <a:solidFill>
                  <a:srgbClr val="161616"/>
                </a:solidFill>
                <a:effectLst/>
                <a:latin typeface="Vazir"/>
                <a:cs typeface="Arial" panose="020B0604020202020204" pitchFamily="34" charset="0"/>
              </a:rPr>
              <a:t>اسفناج یک سبزی برگدار است و منبع عالی کلسیم، انواع ویتامین‌ها، آهن و آنتی اکسیدان‌ها به‌شمار می‌رود. اسفناج به دلیل دارا بودن آهن و کلسیم، می‌تواند جایگزین مناسبی برای گوشت و لبنیات باشد. یک فنجان اسفناج خام بیشتر از آب تشکیل شده و فقط </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۷</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 درصد کالری دارد. ارزش غذایی موجود در </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۱۰۰</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 اسفناج عبارت است از</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a:t>
            </a:r>
            <a:endParaRPr kumimoji="0" lang="fa-IR" altLang="fa-IR"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a-IR" altLang="fa-IR"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۲۳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کالری</a:t>
            </a:r>
            <a:endParaRPr kumimoji="0" lang="fa-IR" altLang="fa-IR" sz="2800" b="0" i="0" u="none" strike="noStrike" cap="none" normalizeH="0" baseline="0" dirty="0">
              <a:ln>
                <a:noFill/>
              </a:ln>
              <a:solidFill>
                <a:srgbClr val="161616"/>
              </a:solidFill>
              <a:effectLst/>
              <a:latin typeface="Vazir"/>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۳/۸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کربوهیدرات</a:t>
            </a:r>
            <a:endParaRPr kumimoji="0" lang="fa-IR" altLang="fa-IR" sz="2800" b="0" i="0" u="none" strike="noStrike" cap="none" normalizeH="0" baseline="0" dirty="0">
              <a:ln>
                <a:noFill/>
              </a:ln>
              <a:solidFill>
                <a:srgbClr val="161616"/>
              </a:solidFill>
              <a:effectLst/>
              <a:latin typeface="Vazir"/>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۴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پروتئین</a:t>
            </a:r>
            <a:endParaRPr kumimoji="0" lang="fa-IR" altLang="fa-IR" sz="2800" b="0" i="0" u="none" strike="noStrike" cap="none" normalizeH="0" baseline="0" dirty="0">
              <a:ln>
                <a:noFill/>
              </a:ln>
              <a:solidFill>
                <a:srgbClr val="161616"/>
              </a:solidFill>
              <a:effectLst/>
              <a:latin typeface="Vazir"/>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۰/۳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چربی</a:t>
            </a:r>
            <a:endParaRPr kumimoji="0" lang="fa-IR" altLang="fa-IR" sz="2800" b="0" i="0" u="none" strike="noStrike" cap="none" normalizeH="0" baseline="0" dirty="0">
              <a:ln>
                <a:noFill/>
              </a:ln>
              <a:solidFill>
                <a:srgbClr val="161616"/>
              </a:solidFill>
              <a:effectLst/>
              <a:latin typeface="Vazir"/>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۲/۴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a:t>
            </a:r>
          </a:p>
          <a:p>
            <a:pPr marL="0" marR="0" lvl="0" indent="0" algn="l" defTabSz="914400" rtl="0" eaLnBrk="0" fontAlgn="base" latinLnBrk="0" hangingPunct="0">
              <a:lnSpc>
                <a:spcPct val="100000"/>
              </a:lnSpc>
              <a:spcBef>
                <a:spcPct val="0"/>
              </a:spcBef>
              <a:spcAft>
                <a:spcPct val="0"/>
              </a:spcAft>
              <a:buClrTx/>
              <a:buSzTx/>
              <a:buNone/>
              <a:tabLst/>
            </a:pPr>
            <a:endParaRPr lang="en-US" altLang="fa-IR" dirty="0">
              <a:solidFill>
                <a:srgbClr val="161616"/>
              </a:solidFill>
              <a:latin typeface="Vazir"/>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lang="fa-IR" altLang="fa-IR" dirty="0">
                <a:solidFill>
                  <a:srgbClr val="161616"/>
                </a:solidFill>
                <a:latin typeface="Vazir"/>
                <a:cs typeface="Arial" panose="020B0604020202020204" pitchFamily="34" charset="0"/>
              </a:rPr>
              <a:t>عکس در صفحه ی بعد</a:t>
            </a:r>
            <a:endParaRPr lang="en-US" altLang="fa-IR" dirty="0">
              <a:solidFill>
                <a:srgbClr val="161616"/>
              </a:solidFill>
              <a:latin typeface="Vazir"/>
              <a:cs typeface="Arial" panose="020B0604020202020204" pitchFamily="34" charset="0"/>
            </a:endParaRPr>
          </a:p>
        </p:txBody>
      </p:sp>
      <p:sp>
        <p:nvSpPr>
          <p:cNvPr id="5" name="Arrow: Down 4">
            <a:extLst>
              <a:ext uri="{FF2B5EF4-FFF2-40B4-BE49-F238E27FC236}">
                <a16:creationId xmlns:a16="http://schemas.microsoft.com/office/drawing/2014/main" id="{99409212-7173-4C5D-8BEE-BD69CDEF93B2}"/>
              </a:ext>
            </a:extLst>
          </p:cNvPr>
          <p:cNvSpPr/>
          <p:nvPr/>
        </p:nvSpPr>
        <p:spPr>
          <a:xfrm>
            <a:off x="3457574" y="4673600"/>
            <a:ext cx="936625" cy="1816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2541583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4734D-CEF0-4372-A67F-6BE687D6B0D7}"/>
              </a:ext>
            </a:extLst>
          </p:cNvPr>
          <p:cNvSpPr>
            <a:spLocks noGrp="1"/>
          </p:cNvSpPr>
          <p:nvPr>
            <p:ph type="title"/>
          </p:nvPr>
        </p:nvSpPr>
        <p:spPr/>
        <p:txBody>
          <a:bodyPr/>
          <a:lstStyle/>
          <a:p>
            <a:r>
              <a:rPr lang="fa-IR" dirty="0"/>
              <a:t>عکس اسفناج</a:t>
            </a:r>
            <a:endParaRPr lang="en-US" dirty="0"/>
          </a:p>
        </p:txBody>
      </p:sp>
      <p:pic>
        <p:nvPicPr>
          <p:cNvPr id="4" name="Picture 2" descr="اسفناج مصرف سبزیجات">
            <a:extLst>
              <a:ext uri="{FF2B5EF4-FFF2-40B4-BE49-F238E27FC236}">
                <a16:creationId xmlns:a16="http://schemas.microsoft.com/office/drawing/2014/main" id="{3F7482DD-2273-4635-8C5D-49989E0359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6686"/>
            <a:ext cx="12192001" cy="5731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2513965"/>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AD4E1-0643-4C88-9E49-C2724AEB3568}"/>
              </a:ext>
            </a:extLst>
          </p:cNvPr>
          <p:cNvSpPr>
            <a:spLocks noGrp="1"/>
          </p:cNvSpPr>
          <p:nvPr>
            <p:ph type="title"/>
          </p:nvPr>
        </p:nvSpPr>
        <p:spPr/>
        <p:txBody>
          <a:bodyPr/>
          <a:lstStyle/>
          <a:p>
            <a:r>
              <a:rPr lang="fa-IR" dirty="0"/>
              <a:t>کلم </a:t>
            </a:r>
            <a:r>
              <a:rPr lang="fa-IR" dirty="0" err="1"/>
              <a:t>بروکلی</a:t>
            </a:r>
            <a:endParaRPr lang="en-US" dirty="0"/>
          </a:p>
        </p:txBody>
      </p:sp>
      <p:sp>
        <p:nvSpPr>
          <p:cNvPr id="3" name="Content Placeholder 2">
            <a:extLst>
              <a:ext uri="{FF2B5EF4-FFF2-40B4-BE49-F238E27FC236}">
                <a16:creationId xmlns:a16="http://schemas.microsoft.com/office/drawing/2014/main" id="{F8D322E9-A7EC-465F-93FE-BAA394728626}"/>
              </a:ext>
            </a:extLst>
          </p:cNvPr>
          <p:cNvSpPr>
            <a:spLocks noGrp="1"/>
          </p:cNvSpPr>
          <p:nvPr>
            <p:ph idx="1"/>
          </p:nvPr>
        </p:nvSpPr>
        <p:spPr>
          <a:xfrm>
            <a:off x="0" y="1384299"/>
            <a:ext cx="12192000" cy="5473701"/>
          </a:xfrm>
        </p:spPr>
        <p:txBody>
          <a:bodyPr>
            <a:normAutofit fontScale="92500" lnSpcReduction="10000"/>
          </a:bodyPr>
          <a:lstStyle/>
          <a:p>
            <a:pPr marL="0" indent="0" algn="justLow" rtl="0" eaLnBrk="0" fontAlgn="base" hangingPunct="0">
              <a:lnSpc>
                <a:spcPct val="100000"/>
              </a:lnSpc>
              <a:spcBef>
                <a:spcPct val="0"/>
              </a:spcBef>
              <a:spcAft>
                <a:spcPct val="0"/>
              </a:spcAft>
              <a:buClrTx/>
              <a:buNone/>
            </a:pPr>
            <a:r>
              <a:rPr kumimoji="0" lang="ar-SA" altLang="fa-IR" sz="2800" b="0" i="0" u="none" strike="noStrike" cap="none" normalizeH="0" baseline="0" dirty="0">
                <a:ln>
                  <a:noFill/>
                </a:ln>
                <a:solidFill>
                  <a:srgbClr val="161616"/>
                </a:solidFill>
                <a:effectLst/>
                <a:latin typeface="Vazir"/>
                <a:cs typeface="Arial" panose="020B0604020202020204" pitchFamily="34" charset="0"/>
              </a:rPr>
              <a:t>کلم بروکلی حاوی ویتامین کا، ویتامین ث، پروتئین و ویتامین ب </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۶</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 است. این سبزی جزو خانواد کلم و گل کلم بوده و یک سبزی فوق‌العاده سالم است. ارزش غذایی هر </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۱۰۰</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 گرم کلم بروکلی شامل این موارد است</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a:t>
            </a:r>
            <a:endParaRPr kumimoji="0" lang="fa-IR" altLang="fa-IR" sz="2800" b="0" i="0" u="none" strike="noStrike" cap="none" normalizeH="0" baseline="0" dirty="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۳۱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کالری</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۸۹%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آب</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۲/۵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پروتئین</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۶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کربوهیدرات</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۱/۵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شکر</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۲/۵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فیبر</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۰/۴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چربی</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ar-SA" altLang="fa-IR" sz="2800" b="0" i="0" u="none" strike="noStrike" cap="none" normalizeH="0" baseline="0" dirty="0">
                <a:ln>
                  <a:noFill/>
                </a:ln>
                <a:solidFill>
                  <a:srgbClr val="161616"/>
                </a:solidFill>
                <a:effectLst/>
                <a:latin typeface="Vazir"/>
                <a:cs typeface="Arial" panose="020B0604020202020204" pitchFamily="34" charset="0"/>
              </a:rPr>
              <a:t>مصرف زیاد انواع کلم به خصوص کلم بروکلی ممکن است خطر ابتلا به سرطان را کاهش دهد، دلیل آن این است که این سبزیجات حاوی سولفورافان (یک ترکیب گیاهی طبیعی) هستند. طی تحقیقاتی که روی حیوانات انجام گرفت، مشخص شد که سولفورافان اندازه و تعداد سلول‌های سرطانی پستان را کاهش داده و رشد تومور را متوقف می‌کند</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a:t>
            </a:r>
            <a:endParaRPr kumimoji="0" lang="fa-IR" altLang="fa-IR" sz="2800" b="0" i="0" u="none" strike="noStrike" cap="none" normalizeH="0" baseline="0" dirty="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ar-SA" altLang="fa-IR" sz="2800" b="0" i="0" u="none" strike="noStrike" cap="none" normalizeH="0" baseline="0" dirty="0">
                <a:ln>
                  <a:noFill/>
                </a:ln>
                <a:solidFill>
                  <a:srgbClr val="161616"/>
                </a:solidFill>
                <a:effectLst/>
                <a:latin typeface="Vazir"/>
                <a:cs typeface="Arial" panose="020B0604020202020204" pitchFamily="34" charset="0"/>
              </a:rPr>
              <a:t>انواع غذاهایی که با کلم بروکلی تهیه می‌شوند بسیار متنوع هستند. برخی آن را بخارپز یا سرخ می‌کنند، عده‌ای هم از آن برای تهیه سوپ یا سالاد استفاده می‌کنند</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a:t>
            </a:r>
            <a:endParaRPr lang="en-US" dirty="0"/>
          </a:p>
        </p:txBody>
      </p:sp>
    </p:spTree>
    <p:extLst>
      <p:ext uri="{BB962C8B-B14F-4D97-AF65-F5344CB8AC3E}">
        <p14:creationId xmlns:p14="http://schemas.microsoft.com/office/powerpoint/2010/main" val="3255499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کلم بروکلی مصرف سبزیجات">
            <a:extLst>
              <a:ext uri="{FF2B5EF4-FFF2-40B4-BE49-F238E27FC236}">
                <a16:creationId xmlns:a16="http://schemas.microsoft.com/office/drawing/2014/main" id="{2681DA9A-C6C1-47D5-8F20-7CDEF2F31B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75"/>
            <a:ext cx="12192000" cy="6860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454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BE3E6-5A5E-4463-8DB0-F3CF9C324778}"/>
              </a:ext>
            </a:extLst>
          </p:cNvPr>
          <p:cNvSpPr>
            <a:spLocks noGrp="1"/>
          </p:cNvSpPr>
          <p:nvPr>
            <p:ph type="title"/>
          </p:nvPr>
        </p:nvSpPr>
        <p:spPr>
          <a:xfrm>
            <a:off x="1384300" y="71435"/>
            <a:ext cx="8334376" cy="2354265"/>
          </a:xfrm>
        </p:spPr>
        <p:txBody>
          <a:bodyPr>
            <a:noAutofit/>
          </a:bodyPr>
          <a:lstStyle/>
          <a:p>
            <a:pPr algn="ctr"/>
            <a:r>
              <a:rPr lang="fa-IR" sz="5400" b="1" i="0" dirty="0">
                <a:solidFill>
                  <a:srgbClr val="161616"/>
                </a:solidFill>
                <a:effectLst/>
                <a:latin typeface="Vazir"/>
              </a:rPr>
              <a:t>فلفل تند</a:t>
            </a:r>
            <a:br>
              <a:rPr lang="fa-IR" sz="5400" b="1" i="0" dirty="0">
                <a:solidFill>
                  <a:srgbClr val="161616"/>
                </a:solidFill>
                <a:effectLst/>
                <a:latin typeface="Vazir"/>
              </a:rPr>
            </a:br>
            <a:br>
              <a:rPr lang="fa-IR" sz="5400" dirty="0"/>
            </a:br>
            <a:endParaRPr lang="en-US" sz="5400" dirty="0"/>
          </a:p>
        </p:txBody>
      </p:sp>
      <p:sp>
        <p:nvSpPr>
          <p:cNvPr id="3" name="Content Placeholder 2">
            <a:extLst>
              <a:ext uri="{FF2B5EF4-FFF2-40B4-BE49-F238E27FC236}">
                <a16:creationId xmlns:a16="http://schemas.microsoft.com/office/drawing/2014/main" id="{98407322-EE47-461A-937E-D8B74ADFB3D0}"/>
              </a:ext>
            </a:extLst>
          </p:cNvPr>
          <p:cNvSpPr>
            <a:spLocks noGrp="1"/>
          </p:cNvSpPr>
          <p:nvPr>
            <p:ph idx="1"/>
          </p:nvPr>
        </p:nvSpPr>
        <p:spPr>
          <a:xfrm>
            <a:off x="0" y="2578099"/>
            <a:ext cx="12192000" cy="4279900"/>
          </a:xfrm>
        </p:spPr>
        <p:txBody>
          <a:bodyPr>
            <a:normAutofit fontScale="92500" lnSpcReduction="20000"/>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ar-SA" altLang="fa-IR" sz="2800" b="0" i="0" u="none" strike="noStrike" cap="none" normalizeH="0" baseline="0" dirty="0">
                <a:ln>
                  <a:noFill/>
                </a:ln>
                <a:solidFill>
                  <a:srgbClr val="161616"/>
                </a:solidFill>
                <a:effectLst/>
                <a:latin typeface="Vazir"/>
                <a:cs typeface="Arial" panose="020B0604020202020204" pitchFamily="34" charset="0"/>
              </a:rPr>
              <a:t>مطالعات اولیه آزمایشگاهی بر روی پستانداران آزمایشگاهی حاکی از آن است که کپسایسین دارای خواص ضد باکتریایی، ضد سرطانی، ضد درد و ضد دیابتی است. همچنین مشخص شد که فلفل تند کلسترول</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 LDL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(کلسترول بد) را در افراد چاق کاهش می‌دهد. ارزش غذایی موجود در </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100</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 گرم فلفل تند به این ترتیب است</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a:t>
            </a:r>
            <a:endParaRPr kumimoji="0" lang="fa-IR" altLang="fa-IR" sz="2800" b="0" i="0" u="none" strike="noStrike" cap="none" normalizeH="0" baseline="0" dirty="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۳۰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کالری</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۹۲%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آب</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ar-SA" altLang="fa-IR" sz="2800" b="0" i="0" u="none" strike="noStrike" cap="none" normalizeH="0" baseline="0" dirty="0">
                <a:ln>
                  <a:noFill/>
                </a:ln>
                <a:solidFill>
                  <a:srgbClr val="161616"/>
                </a:solidFill>
                <a:effectLst/>
                <a:latin typeface="Vazir"/>
                <a:cs typeface="Arial" panose="020B0604020202020204" pitchFamily="34" charset="0"/>
              </a:rPr>
              <a:t>یک گرم پروتئین</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۶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کربوهیدرات</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۴/۲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شکر</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۲/۱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فیبر</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a-IR" altLang="fa-IR" sz="2800" b="0" i="0" u="none" strike="noStrike" cap="none" normalizeH="0" baseline="0" dirty="0">
                <a:ln>
                  <a:noFill/>
                </a:ln>
                <a:solidFill>
                  <a:srgbClr val="161616"/>
                </a:solidFill>
                <a:effectLst/>
                <a:latin typeface="Vazir"/>
              </a:rPr>
              <a:t>۰/۳ </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گرم چربی</a:t>
            </a:r>
            <a:endParaRPr kumimoji="0" lang="fa-IR" altLang="fa-IR" sz="2800" b="0" i="0" u="none" strike="noStrike" cap="none" normalizeH="0" baseline="0" dirty="0">
              <a:ln>
                <a:noFill/>
              </a:ln>
              <a:solidFill>
                <a:srgbClr val="161616"/>
              </a:solidFill>
              <a:effectLst/>
              <a:latin typeface="Vazir"/>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ar-SA" altLang="fa-IR" sz="2800" b="0" i="0" u="none" strike="noStrike" cap="none" normalizeH="0" baseline="0" dirty="0">
                <a:ln>
                  <a:noFill/>
                </a:ln>
                <a:solidFill>
                  <a:srgbClr val="161616"/>
                </a:solidFill>
                <a:effectLst/>
                <a:latin typeface="Vazir"/>
                <a:cs typeface="Arial" panose="020B0604020202020204" pitchFamily="34" charset="0"/>
              </a:rPr>
              <a:t>فلفل‌های تند تازه قرمز و سبز، منبع غنی ویتامین ث هستند. </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۱۰۰</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 گرم فلفل تند تازه حدود </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۱۴۳/۷</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 میکروگرم یا حدود </a:t>
            </a:r>
            <a:r>
              <a:rPr kumimoji="0" lang="fa-IR" altLang="fa-IR" sz="2800" b="0" i="0" u="none" strike="noStrike" cap="none" normalizeH="0" baseline="0" dirty="0">
                <a:ln>
                  <a:noFill/>
                </a:ln>
                <a:solidFill>
                  <a:srgbClr val="161616"/>
                </a:solidFill>
                <a:effectLst/>
                <a:latin typeface="Vazir"/>
                <a:cs typeface="Arial" panose="020B0604020202020204" pitchFamily="34" charset="0"/>
              </a:rPr>
              <a:t>۲۴۰٪</a:t>
            </a:r>
            <a:r>
              <a:rPr kumimoji="0" lang="ar-SA" altLang="fa-IR" sz="2800" b="0" i="0" u="none" strike="noStrike" cap="none" normalizeH="0" baseline="0" dirty="0">
                <a:ln>
                  <a:noFill/>
                </a:ln>
                <a:solidFill>
                  <a:srgbClr val="161616"/>
                </a:solidFill>
                <a:effectLst/>
                <a:latin typeface="Vazir"/>
                <a:cs typeface="Arial" panose="020B0604020202020204" pitchFamily="34" charset="0"/>
              </a:rPr>
              <a:t> از نیاز روزانه بدن به ویتامین ث را تأمین می‌کند. ویتامین ث یک آنتی اکسیدان قدرتمند و محلول در آب است. این ویتامین برای سنتز کلاژن موجود در بدن انسان ضروری است</a:t>
            </a:r>
            <a:r>
              <a:rPr lang="en-US" dirty="0"/>
              <a:t>ere</a:t>
            </a:r>
          </a:p>
          <a:p>
            <a:endParaRPr lang="en-US" dirty="0"/>
          </a:p>
        </p:txBody>
      </p:sp>
    </p:spTree>
    <p:extLst>
      <p:ext uri="{BB962C8B-B14F-4D97-AF65-F5344CB8AC3E}">
        <p14:creationId xmlns:p14="http://schemas.microsoft.com/office/powerpoint/2010/main" val="471062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4E5DA1-F8B9-4937-9464-997FD4F08F17}"/>
              </a:ext>
            </a:extLst>
          </p:cNvPr>
          <p:cNvSpPr>
            <a:spLocks noGrp="1"/>
          </p:cNvSpPr>
          <p:nvPr>
            <p:ph idx="1"/>
          </p:nvPr>
        </p:nvSpPr>
        <p:spPr/>
        <p:txBody>
          <a:bodyPr/>
          <a:lstStyle/>
          <a:p>
            <a:r>
              <a:rPr lang="en-US" dirty="0"/>
              <a:t>List ideas here</a:t>
            </a:r>
          </a:p>
          <a:p>
            <a:endParaRPr lang="en-US" dirty="0"/>
          </a:p>
        </p:txBody>
      </p:sp>
      <p:pic>
        <p:nvPicPr>
          <p:cNvPr id="5" name="Picture 4">
            <a:extLst>
              <a:ext uri="{FF2B5EF4-FFF2-40B4-BE49-F238E27FC236}">
                <a16:creationId xmlns:a16="http://schemas.microsoft.com/office/drawing/2014/main" id="{0D303277-0361-4DCE-9ECA-2EAC77B2CDC1}"/>
              </a:ext>
            </a:extLst>
          </p:cNvPr>
          <p:cNvPicPr>
            <a:picLocks noChangeAspect="1"/>
          </p:cNvPicPr>
          <p:nvPr/>
        </p:nvPicPr>
        <p:blipFill>
          <a:blip r:embed="rId2"/>
          <a:stretch>
            <a:fillRect/>
          </a:stretch>
        </p:blipFill>
        <p:spPr>
          <a:xfrm>
            <a:off x="0" y="1"/>
            <a:ext cx="12192000" cy="6858000"/>
          </a:xfrm>
          <a:prstGeom prst="rect">
            <a:avLst/>
          </a:prstGeom>
        </p:spPr>
      </p:pic>
    </p:spTree>
    <p:extLst>
      <p:ext uri="{BB962C8B-B14F-4D97-AF65-F5344CB8AC3E}">
        <p14:creationId xmlns:p14="http://schemas.microsoft.com/office/powerpoint/2010/main" val="3657973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28A8F-BE90-403A-92DC-C6654ECBAE5F}"/>
              </a:ext>
            </a:extLst>
          </p:cNvPr>
          <p:cNvSpPr>
            <a:spLocks noGrp="1"/>
          </p:cNvSpPr>
          <p:nvPr>
            <p:ph type="title"/>
          </p:nvPr>
        </p:nvSpPr>
        <p:spPr/>
        <p:txBody>
          <a:bodyPr/>
          <a:lstStyle/>
          <a:p>
            <a:r>
              <a:rPr lang="fa-IR" dirty="0"/>
              <a:t>کاهو</a:t>
            </a:r>
            <a:endParaRPr lang="en-US" dirty="0"/>
          </a:p>
        </p:txBody>
      </p:sp>
      <p:sp>
        <p:nvSpPr>
          <p:cNvPr id="3" name="Content Placeholder 2">
            <a:extLst>
              <a:ext uri="{FF2B5EF4-FFF2-40B4-BE49-F238E27FC236}">
                <a16:creationId xmlns:a16="http://schemas.microsoft.com/office/drawing/2014/main" id="{EF0BB469-A5E0-4D3D-959E-9809A9A8BAF2}"/>
              </a:ext>
            </a:extLst>
          </p:cNvPr>
          <p:cNvSpPr>
            <a:spLocks noGrp="1"/>
          </p:cNvSpPr>
          <p:nvPr>
            <p:ph idx="1"/>
          </p:nvPr>
        </p:nvSpPr>
        <p:spPr>
          <a:xfrm>
            <a:off x="1587500" y="1485899"/>
            <a:ext cx="10604500" cy="5372101"/>
          </a:xfrm>
        </p:spPr>
        <p:txBody>
          <a:bodyPr>
            <a:normAutofit/>
          </a:bodyPr>
          <a:lstStyle/>
          <a:p>
            <a:pPr algn="just"/>
            <a:r>
              <a:rPr lang="fa-IR" b="0" i="0" dirty="0">
                <a:solidFill>
                  <a:srgbClr val="FF0000"/>
                </a:solidFill>
                <a:effectLst/>
                <a:latin typeface="Vazir"/>
              </a:rPr>
              <a:t>اگرچه کاهو فیبر کمی دارد، اما از نظر مواد معدنی مانند کلسیم، </a:t>
            </a:r>
            <a:r>
              <a:rPr lang="fa-IR" b="0" i="0" dirty="0" err="1">
                <a:solidFill>
                  <a:srgbClr val="FF0000"/>
                </a:solidFill>
                <a:effectLst/>
                <a:latin typeface="Vazir"/>
              </a:rPr>
              <a:t>فسفر</a:t>
            </a:r>
            <a:r>
              <a:rPr lang="fa-IR" b="0" i="0" dirty="0">
                <a:solidFill>
                  <a:srgbClr val="FF0000"/>
                </a:solidFill>
                <a:effectLst/>
                <a:latin typeface="Vazir"/>
              </a:rPr>
              <a:t>، منیزیم و پتاسیم بسیار غنی است و سدیم کمی دارد. </a:t>
            </a:r>
            <a:r>
              <a:rPr lang="fa-IR" b="0" i="0" dirty="0" err="1">
                <a:solidFill>
                  <a:srgbClr val="FF0000"/>
                </a:solidFill>
                <a:effectLst/>
                <a:latin typeface="Vazir"/>
              </a:rPr>
              <a:t>به‌علاوه</a:t>
            </a:r>
            <a:r>
              <a:rPr lang="fa-IR" b="0" i="0" dirty="0">
                <a:solidFill>
                  <a:srgbClr val="FF0000"/>
                </a:solidFill>
                <a:effectLst/>
                <a:latin typeface="Vazir"/>
              </a:rPr>
              <a:t>، کاهو حاوی ویتامین ث، ویتامین کا و </a:t>
            </a:r>
            <a:r>
              <a:rPr lang="fa-IR" b="0" i="0" dirty="0" err="1">
                <a:solidFill>
                  <a:srgbClr val="FF0000"/>
                </a:solidFill>
                <a:effectLst/>
                <a:latin typeface="Vazir"/>
              </a:rPr>
              <a:t>فولات</a:t>
            </a:r>
            <a:r>
              <a:rPr lang="fa-IR" b="0" i="0" dirty="0">
                <a:solidFill>
                  <a:srgbClr val="FF0000"/>
                </a:solidFill>
                <a:effectLst/>
                <a:latin typeface="Vazir"/>
              </a:rPr>
              <a:t> (ویتامین ب ۹) است. کاهو منبع خوبی از </a:t>
            </a:r>
            <a:r>
              <a:rPr lang="fa-IR" b="0" i="0" dirty="0" err="1">
                <a:solidFill>
                  <a:srgbClr val="FF0000"/>
                </a:solidFill>
                <a:effectLst/>
                <a:latin typeface="Vazir"/>
              </a:rPr>
              <a:t>بتاکاروتن</a:t>
            </a:r>
            <a:r>
              <a:rPr lang="fa-IR" b="0" i="0" dirty="0">
                <a:solidFill>
                  <a:srgbClr val="FF0000"/>
                </a:solidFill>
                <a:effectLst/>
                <a:latin typeface="Vazir"/>
              </a:rPr>
              <a:t> است که </a:t>
            </a:r>
            <a:r>
              <a:rPr lang="fa-IR" b="0" i="0" dirty="0" err="1">
                <a:solidFill>
                  <a:srgbClr val="FF0000"/>
                </a:solidFill>
                <a:effectLst/>
                <a:latin typeface="Vazir"/>
              </a:rPr>
              <a:t>که</a:t>
            </a:r>
            <a:r>
              <a:rPr lang="fa-IR" b="0" i="0" dirty="0">
                <a:solidFill>
                  <a:srgbClr val="FF0000"/>
                </a:solidFill>
                <a:effectLst/>
                <a:latin typeface="Vazir"/>
              </a:rPr>
              <a:t> بدن آن را به ویتامین آ تبدیل </a:t>
            </a:r>
            <a:r>
              <a:rPr lang="fa-IR" b="0" i="0" dirty="0" err="1">
                <a:solidFill>
                  <a:srgbClr val="FF0000"/>
                </a:solidFill>
                <a:effectLst/>
                <a:latin typeface="Vazir"/>
              </a:rPr>
              <a:t>می‌کند</a:t>
            </a:r>
            <a:r>
              <a:rPr lang="fa-IR" b="0" i="0" dirty="0">
                <a:solidFill>
                  <a:srgbClr val="FF0000"/>
                </a:solidFill>
                <a:effectLst/>
                <a:latin typeface="Vazir"/>
              </a:rPr>
              <a:t>. ارزش غذایی ۱۰۰ گرم کاهو </a:t>
            </a:r>
            <a:r>
              <a:rPr lang="fa-IR" b="0" i="0" dirty="0" err="1">
                <a:solidFill>
                  <a:srgbClr val="FF0000"/>
                </a:solidFill>
                <a:effectLst/>
                <a:latin typeface="Vazir"/>
              </a:rPr>
              <a:t>عشامل</a:t>
            </a:r>
            <a:r>
              <a:rPr lang="fa-IR" b="0" i="0" dirty="0">
                <a:solidFill>
                  <a:srgbClr val="FF0000"/>
                </a:solidFill>
                <a:effectLst/>
                <a:latin typeface="Vazir"/>
              </a:rPr>
              <a:t> موارد زیر است:</a:t>
            </a:r>
          </a:p>
          <a:p>
            <a:pPr algn="l">
              <a:buFont typeface="Arial" panose="020B0604020202020204" pitchFamily="34" charset="0"/>
              <a:buChar char="•"/>
            </a:pPr>
            <a:r>
              <a:rPr lang="fa-IR" b="0" i="0" dirty="0">
                <a:solidFill>
                  <a:srgbClr val="FF0000"/>
                </a:solidFill>
                <a:effectLst/>
                <a:latin typeface="Vazir"/>
              </a:rPr>
              <a:t>۱۴ کالری</a:t>
            </a:r>
          </a:p>
          <a:p>
            <a:pPr algn="l">
              <a:buFont typeface="Arial" panose="020B0604020202020204" pitchFamily="34" charset="0"/>
              <a:buChar char="•"/>
            </a:pPr>
            <a:r>
              <a:rPr lang="fa-IR" b="0" i="0" dirty="0">
                <a:solidFill>
                  <a:srgbClr val="FF0000"/>
                </a:solidFill>
                <a:effectLst/>
                <a:latin typeface="Vazir"/>
              </a:rPr>
              <a:t>۱/۲ گرم فیبر</a:t>
            </a:r>
          </a:p>
          <a:p>
            <a:pPr algn="l">
              <a:buFont typeface="Arial" panose="020B0604020202020204" pitchFamily="34" charset="0"/>
              <a:buChar char="•"/>
            </a:pPr>
            <a:r>
              <a:rPr lang="fa-IR" b="0" i="0" dirty="0">
                <a:solidFill>
                  <a:srgbClr val="FF0000"/>
                </a:solidFill>
                <a:effectLst/>
                <a:latin typeface="Vazir"/>
              </a:rPr>
              <a:t>۰/۹ گرم پروتئین</a:t>
            </a:r>
          </a:p>
          <a:p>
            <a:pPr algn="l">
              <a:buFont typeface="Arial" panose="020B0604020202020204" pitchFamily="34" charset="0"/>
              <a:buChar char="•"/>
            </a:pPr>
            <a:r>
              <a:rPr lang="fa-IR" b="0" i="0" dirty="0">
                <a:solidFill>
                  <a:srgbClr val="FF0000"/>
                </a:solidFill>
                <a:effectLst/>
                <a:latin typeface="Vazir"/>
              </a:rPr>
              <a:t>۲ گرم شکر</a:t>
            </a:r>
          </a:p>
          <a:p>
            <a:pPr algn="l">
              <a:buFont typeface="Arial" panose="020B0604020202020204" pitchFamily="34" charset="0"/>
              <a:buChar char="•"/>
            </a:pPr>
            <a:r>
              <a:rPr lang="fa-IR" b="0" i="0" dirty="0">
                <a:solidFill>
                  <a:srgbClr val="FF0000"/>
                </a:solidFill>
                <a:effectLst/>
                <a:latin typeface="Vazir"/>
              </a:rPr>
              <a:t>۳ گرم کربوهیدرات</a:t>
            </a:r>
          </a:p>
          <a:p>
            <a:pPr algn="l">
              <a:buFont typeface="Arial" panose="020B0604020202020204" pitchFamily="34" charset="0"/>
              <a:buChar char="•"/>
            </a:pPr>
            <a:r>
              <a:rPr lang="fa-IR" b="0" i="0" dirty="0">
                <a:solidFill>
                  <a:srgbClr val="FF0000"/>
                </a:solidFill>
                <a:effectLst/>
                <a:latin typeface="Vazir"/>
              </a:rPr>
              <a:t>۰/۱ گرم چربی</a:t>
            </a:r>
          </a:p>
          <a:p>
            <a:endParaRPr lang="en-US" dirty="0"/>
          </a:p>
        </p:txBody>
      </p:sp>
    </p:spTree>
    <p:extLst>
      <p:ext uri="{BB962C8B-B14F-4D97-AF65-F5344CB8AC3E}">
        <p14:creationId xmlns:p14="http://schemas.microsoft.com/office/powerpoint/2010/main" val="4055586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B0706-4322-4486-A540-456753C63C8D}"/>
              </a:ext>
            </a:extLst>
          </p:cNvPr>
          <p:cNvSpPr>
            <a:spLocks noGrp="1"/>
          </p:cNvSpPr>
          <p:nvPr>
            <p:ph type="title"/>
          </p:nvPr>
        </p:nvSpPr>
        <p:spPr/>
        <p:txBody>
          <a:bodyPr/>
          <a:lstStyle/>
          <a:p>
            <a:endParaRPr lang="fa-IR"/>
          </a:p>
        </p:txBody>
      </p:sp>
      <p:pic>
        <p:nvPicPr>
          <p:cNvPr id="5" name="Content Placeholder 4">
            <a:extLst>
              <a:ext uri="{FF2B5EF4-FFF2-40B4-BE49-F238E27FC236}">
                <a16:creationId xmlns:a16="http://schemas.microsoft.com/office/drawing/2014/main" id="{E18088F1-91FA-408A-BF17-2215E9FEF8B2}"/>
              </a:ext>
            </a:extLst>
          </p:cNvPr>
          <p:cNvPicPr>
            <a:picLocks noGrp="1" noChangeAspect="1"/>
          </p:cNvPicPr>
          <p:nvPr>
            <p:ph idx="1"/>
          </p:nvPr>
        </p:nvPicPr>
        <p:blipFill>
          <a:blip r:embed="rId2"/>
          <a:stretch>
            <a:fillRect/>
          </a:stretch>
        </p:blipFill>
        <p:spPr>
          <a:xfrm>
            <a:off x="0" y="-10469"/>
            <a:ext cx="12192000" cy="6868469"/>
          </a:xfrm>
        </p:spPr>
      </p:pic>
    </p:spTree>
    <p:extLst>
      <p:ext uri="{BB962C8B-B14F-4D97-AF65-F5344CB8AC3E}">
        <p14:creationId xmlns:p14="http://schemas.microsoft.com/office/powerpoint/2010/main" val="133078061"/>
      </p:ext>
    </p:extLst>
  </p:cSld>
  <p:clrMapOvr>
    <a:masterClrMapping/>
  </p:clrMapOvr>
</p:sld>
</file>

<file path=ppt/theme/theme1.xml><?xml version="1.0" encoding="utf-8"?>
<a:theme xmlns:a="http://schemas.openxmlformats.org/drawingml/2006/main" name="Office Theme">
  <a:themeElements>
    <a:clrScheme name="Custom 278">
      <a:dk1>
        <a:sysClr val="windowText" lastClr="000000"/>
      </a:dk1>
      <a:lt1>
        <a:sysClr val="window" lastClr="FFFFFF"/>
      </a:lt1>
      <a:dk2>
        <a:srgbClr val="44546A"/>
      </a:dk2>
      <a:lt2>
        <a:srgbClr val="E7E6E6"/>
      </a:lt2>
      <a:accent1>
        <a:srgbClr val="5A4694"/>
      </a:accent1>
      <a:accent2>
        <a:srgbClr val="23737C"/>
      </a:accent2>
      <a:accent3>
        <a:srgbClr val="489CAF"/>
      </a:accent3>
      <a:accent4>
        <a:srgbClr val="E2D02C"/>
      </a:accent4>
      <a:accent5>
        <a:srgbClr val="F26C6E"/>
      </a:accent5>
      <a:accent6>
        <a:srgbClr val="1F2938"/>
      </a:accent6>
      <a:hlink>
        <a:srgbClr val="0563C1"/>
      </a:hlink>
      <a:folHlink>
        <a:srgbClr val="954F72"/>
      </a:folHlink>
    </a:clrScheme>
    <a:fontScheme name="Custom 6">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251335_Earth Day presentation_RVA_v3.potx" id="{2E821734-A971-4A99-A887-EE8808B7446A}" vid="{74D09940-9788-4332-97C9-A3EF112A74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E159ADF-C50B-4A45-AD13-B0A8152C3150}">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EEDC6638-3F1D-4CA5-A167-2F719C08762F}">
  <ds:schemaRefs>
    <ds:schemaRef ds:uri="http://schemas.microsoft.com/sharepoint/v3/contenttype/forms"/>
  </ds:schemaRefs>
</ds:datastoreItem>
</file>

<file path=customXml/itemProps3.xml><?xml version="1.0" encoding="utf-8"?>
<ds:datastoreItem xmlns:ds="http://schemas.openxmlformats.org/officeDocument/2006/customXml" ds:itemID="{95FDF6E3-4638-4FD3-B9D7-E0E63F2056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Earth Day slides</Template>
  <TotalTime>206</TotalTime>
  <Words>503</Words>
  <Application>Microsoft Office PowerPoint</Application>
  <PresentationFormat>Widescreen</PresentationFormat>
  <Paragraphs>45</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Franklin Gothic Book</vt:lpstr>
      <vt:lpstr>Franklin Gothic Demi</vt:lpstr>
      <vt:lpstr>Vazir</vt:lpstr>
      <vt:lpstr>Wingdings</vt:lpstr>
      <vt:lpstr>Office Theme</vt:lpstr>
      <vt:lpstr>ویتامین چند تا از سبزیجات</vt:lpstr>
      <vt:lpstr>اسفناج</vt:lpstr>
      <vt:lpstr>عکس اسفناج</vt:lpstr>
      <vt:lpstr>کلم بروکلی</vt:lpstr>
      <vt:lpstr>PowerPoint Presentation</vt:lpstr>
      <vt:lpstr>فلفل تند  </vt:lpstr>
      <vt:lpstr>PowerPoint Presentation</vt:lpstr>
      <vt:lpstr>کاهو</vt:lpstr>
      <vt:lpstr>PowerPoint Presentation</vt:lpstr>
      <vt:lpstr>پایان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ویتامین چند تا از سبزیجات</dc:title>
  <dc:creator>Mizan-PC</dc:creator>
  <cp:lastModifiedBy>Mizan-PC</cp:lastModifiedBy>
  <cp:revision>1</cp:revision>
  <dcterms:created xsi:type="dcterms:W3CDTF">2021-10-26T13:44:40Z</dcterms:created>
  <dcterms:modified xsi:type="dcterms:W3CDTF">2021-10-26T17:11:16Z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