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18" autoAdjust="0"/>
  </p:normalViewPr>
  <p:slideViewPr>
    <p:cSldViewPr snapToGrid="0">
      <p:cViewPr varScale="1">
        <p:scale>
          <a:sx n="76" d="100"/>
          <a:sy n="76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BF70F9C-B806-467D-9583-906F30564CEA}" type="datetimeFigureOut">
              <a:rPr lang="fa-IR" smtClean="0"/>
              <a:t>09/07/1442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3DBDC23-EBE9-40CD-9475-08035F024A5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6316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DBDC23-EBE9-40CD-9475-08035F024A5E}" type="slidenum">
              <a:rPr lang="fa-IR" smtClean="0"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758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r" defTabSz="914400" rtl="1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02D0A-9A9A-4B4E-847B-7DD8D35B1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8400" y="1788454"/>
            <a:ext cx="9791700" cy="2098226"/>
          </a:xfrm>
        </p:spPr>
        <p:txBody>
          <a:bodyPr/>
          <a:lstStyle/>
          <a:p>
            <a:r>
              <a:rPr lang="fa-IR" dirty="0"/>
              <a:t>موضوع : مداد </a:t>
            </a:r>
            <a:r>
              <a:rPr lang="fa-IR"/>
              <a:t>نوکی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749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40FAB-88CE-42A4-8F25-8356159E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0"/>
            <a:ext cx="9601200" cy="1485900"/>
          </a:xfrm>
        </p:spPr>
        <p:txBody>
          <a:bodyPr/>
          <a:lstStyle/>
          <a:p>
            <a:r>
              <a:rPr lang="fa-IR" dirty="0"/>
              <a:t>مداد </a:t>
            </a:r>
            <a:r>
              <a:rPr lang="fa-IR" dirty="0" err="1"/>
              <a:t>نوکی</a:t>
            </a:r>
            <a:endParaRPr lang="fa-IR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BC1678A-82C6-4D01-B004-44CEE867342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1695056"/>
            <a:ext cx="5232400" cy="5162944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8BB6C-8C63-4794-B45F-3AE4012B2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19900" y="1879599"/>
            <a:ext cx="5372100" cy="4978401"/>
          </a:xfrm>
        </p:spPr>
        <p:txBody>
          <a:bodyPr>
            <a:normAutofit fontScale="92500"/>
          </a:bodyPr>
          <a:lstStyle/>
          <a:p>
            <a:pPr algn="just" rtl="1"/>
            <a:r>
              <a:rPr lang="fa-IR" sz="2800" b="1" i="0" dirty="0">
                <a:solidFill>
                  <a:srgbClr val="000000"/>
                </a:solidFill>
                <a:effectLst/>
                <a:latin typeface="iransansweb-light"/>
              </a:rPr>
              <a:t>مداد </a:t>
            </a:r>
            <a:r>
              <a:rPr lang="fa-IR" sz="2800" b="1" i="0" dirty="0" err="1">
                <a:solidFill>
                  <a:srgbClr val="000000"/>
                </a:solidFill>
                <a:effectLst/>
                <a:latin typeface="iransansweb-light"/>
              </a:rPr>
              <a:t>نوکی</a:t>
            </a:r>
            <a:r>
              <a:rPr lang="fa-IR" sz="2800" b="0" i="0" dirty="0">
                <a:solidFill>
                  <a:srgbClr val="000000"/>
                </a:solidFill>
                <a:effectLst/>
                <a:latin typeface="iransansweb-light"/>
              </a:rPr>
              <a:t> یا همان </a:t>
            </a:r>
            <a:r>
              <a:rPr lang="fa-IR" sz="2800" b="0" i="0" dirty="0" err="1">
                <a:solidFill>
                  <a:srgbClr val="000000"/>
                </a:solidFill>
                <a:effectLst/>
                <a:latin typeface="iransansweb-light"/>
              </a:rPr>
              <a:t>اتد</a:t>
            </a:r>
            <a:r>
              <a:rPr lang="fa-IR" sz="2800" b="0" i="0" dirty="0">
                <a:solidFill>
                  <a:srgbClr val="000000"/>
                </a:solidFill>
                <a:effectLst/>
                <a:latin typeface="iransansweb-light"/>
              </a:rPr>
              <a:t> ساختار بسیار ساده و قابل درکی دارد. بدنه ی یک </a:t>
            </a:r>
            <a:r>
              <a:rPr lang="fa-IR" sz="2800" b="1" i="0" dirty="0">
                <a:solidFill>
                  <a:srgbClr val="000000"/>
                </a:solidFill>
                <a:effectLst/>
                <a:latin typeface="iransansweb-light"/>
              </a:rPr>
              <a:t>مداد </a:t>
            </a:r>
            <a:r>
              <a:rPr lang="fa-IR" sz="2800" b="1" i="0" dirty="0" err="1">
                <a:solidFill>
                  <a:srgbClr val="000000"/>
                </a:solidFill>
                <a:effectLst/>
                <a:latin typeface="iransansweb-light"/>
              </a:rPr>
              <a:t>نوکی</a:t>
            </a:r>
            <a:r>
              <a:rPr lang="fa-IR" sz="2800" b="1" i="0" dirty="0">
                <a:solidFill>
                  <a:srgbClr val="000000"/>
                </a:solidFill>
                <a:effectLst/>
                <a:latin typeface="iransansweb-light"/>
              </a:rPr>
              <a:t> </a:t>
            </a:r>
            <a:r>
              <a:rPr lang="fa-IR" sz="2800" b="0" i="0" dirty="0">
                <a:solidFill>
                  <a:srgbClr val="000000"/>
                </a:solidFill>
                <a:effectLst/>
                <a:latin typeface="iransansweb-light"/>
              </a:rPr>
              <a:t>حاوی مغزی یا یک عدد نوک قابل تعویض است. این نوک در میان دکمه ای که متصل به  یک فنر است قرار گرفته و به کمک آن هدایت می شود. بنابراین فشار دادن دکمه ی متصل به فنر باعث می شود که نوک داخل بدنه، ذره </a:t>
            </a:r>
            <a:r>
              <a:rPr lang="fa-IR" sz="2800" b="0" i="0" dirty="0" err="1">
                <a:solidFill>
                  <a:srgbClr val="000000"/>
                </a:solidFill>
                <a:effectLst/>
                <a:latin typeface="iransansweb-light"/>
              </a:rPr>
              <a:t>ذره</a:t>
            </a:r>
            <a:r>
              <a:rPr lang="fa-IR" sz="2800" b="0" i="0" dirty="0">
                <a:solidFill>
                  <a:srgbClr val="000000"/>
                </a:solidFill>
                <a:effectLst/>
                <a:latin typeface="iransansweb-light"/>
              </a:rPr>
              <a:t> بیرون آمده و امکان نوشتن را برای فرد مورد نظر مهیا نماید.</a:t>
            </a:r>
          </a:p>
          <a:p>
            <a:br>
              <a:rPr lang="fa-IR" dirty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0300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959A2-2A16-4211-9DF0-407B40F0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0" y="47625"/>
            <a:ext cx="9601200" cy="1485900"/>
          </a:xfrm>
        </p:spPr>
        <p:txBody>
          <a:bodyPr/>
          <a:lstStyle/>
          <a:p>
            <a:r>
              <a:rPr lang="fa-IR" dirty="0"/>
              <a:t>انواع مداد </a:t>
            </a:r>
            <a:r>
              <a:rPr lang="fa-IR" dirty="0" err="1"/>
              <a:t>نوکی</a:t>
            </a:r>
            <a:endParaRPr lang="fa-I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A62024-107D-4D7C-A638-2B34CC581E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97649" y="5183778"/>
            <a:ext cx="5594351" cy="167422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117A4E-95D5-48B7-BE1A-C9733EE6CA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624"/>
            <a:ext cx="3053039" cy="30530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04C51C-795D-4AE6-BC74-45F6B624B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9171" y="1309777"/>
            <a:ext cx="4226193" cy="38275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52C643-D077-4C01-87F0-3712B687A7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100664"/>
            <a:ext cx="3530600" cy="37573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09BF098-7F17-4C5F-B227-31E0B074B9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12925" y="47625"/>
            <a:ext cx="3879075" cy="382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491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FB65E-E44C-42A9-BF3A-B259E902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2400" y="0"/>
            <a:ext cx="2540000" cy="609600"/>
          </a:xfrm>
        </p:spPr>
        <p:txBody>
          <a:bodyPr>
            <a:normAutofit fontScale="90000"/>
          </a:bodyPr>
          <a:lstStyle/>
          <a:p>
            <a:r>
              <a:rPr lang="fa-IR" dirty="0"/>
              <a:t>ادامه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1118F8-C2DD-4A5B-95E4-507F522747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361"/>
          <a:stretch/>
        </p:blipFill>
        <p:spPr>
          <a:xfrm>
            <a:off x="0" y="1282700"/>
            <a:ext cx="12192000" cy="5575300"/>
          </a:xfrm>
        </p:spPr>
      </p:pic>
    </p:spTree>
    <p:extLst>
      <p:ext uri="{BB962C8B-B14F-4D97-AF65-F5344CB8AC3E}">
        <p14:creationId xmlns:p14="http://schemas.microsoft.com/office/powerpoint/2010/main" val="1441884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82946-E489-4FFC-BCF6-621233010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یکی از مداد </a:t>
            </a:r>
            <a:r>
              <a:rPr lang="fa-IR" dirty="0" err="1"/>
              <a:t>نوکی</a:t>
            </a:r>
            <a:r>
              <a:rPr lang="fa-IR" dirty="0"/>
              <a:t> های قدیمی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4ECE2D-3362-4DD0-8844-7E2E278202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 r="-308"/>
          <a:stretch/>
        </p:blipFill>
        <p:spPr>
          <a:xfrm>
            <a:off x="1399768" y="2494183"/>
            <a:ext cx="9544863" cy="436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8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2553B-7BA8-486E-80D0-A16688ECF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820400" cy="4572000"/>
          </a:xfrm>
        </p:spPr>
        <p:txBody>
          <a:bodyPr>
            <a:normAutofit/>
          </a:bodyPr>
          <a:lstStyle/>
          <a:p>
            <a:pPr algn="ctr"/>
            <a:r>
              <a:rPr lang="fa-IR" sz="15000" dirty="0"/>
              <a:t>پایان</a:t>
            </a:r>
          </a:p>
        </p:txBody>
      </p:sp>
    </p:spTree>
    <p:extLst>
      <p:ext uri="{BB962C8B-B14F-4D97-AF65-F5344CB8AC3E}">
        <p14:creationId xmlns:p14="http://schemas.microsoft.com/office/powerpoint/2010/main" val="228077337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{39508C73-B4B7-4CC7-A312-0C21A04ABF9E}tf10001105</Template>
  <TotalTime>49</TotalTime>
  <Words>100</Words>
  <Application>Microsoft Office PowerPoint</Application>
  <PresentationFormat>Widescreen</PresentationFormat>
  <Paragraphs>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Franklin Gothic Book</vt:lpstr>
      <vt:lpstr>iransansweb-light</vt:lpstr>
      <vt:lpstr>Crop</vt:lpstr>
      <vt:lpstr>موضوع : مداد نوکی</vt:lpstr>
      <vt:lpstr>مداد نوکی</vt:lpstr>
      <vt:lpstr>انواع مداد نوکی</vt:lpstr>
      <vt:lpstr>ادامه</vt:lpstr>
      <vt:lpstr>یکی از مداد نوکی های قدیمی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Mizan-PC</dc:creator>
  <cp:lastModifiedBy>Mizan-PC</cp:lastModifiedBy>
  <cp:revision>3</cp:revision>
  <dcterms:created xsi:type="dcterms:W3CDTF">2021-02-20T17:04:05Z</dcterms:created>
  <dcterms:modified xsi:type="dcterms:W3CDTF">2021-02-20T17:53:08Z</dcterms:modified>
</cp:coreProperties>
</file>