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r" defTabSz="914400" rtl="1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r" defTabSz="914400" rtl="1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r" defTabSz="914400" rtl="1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r" defTabSz="914400" rtl="1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r" defTabSz="914400" rtl="1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B505-B71A-4436-A15B-BBB9A774C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ورزش</a:t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4664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C495EF-0C25-4220-8045-CBD39DA16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8" y="0"/>
            <a:ext cx="48466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6D82F-B48F-469D-BB11-2F5A16124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0"/>
            <a:ext cx="6247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1F2A9-B600-4CDB-9F22-D51E7CD4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28" y="0"/>
            <a:ext cx="485551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ABA3B-3704-43C6-BB1C-5A82B2350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8" y="0"/>
            <a:ext cx="5010150" cy="67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7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99E4-D140-4980-981A-72C0E2E7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200025"/>
            <a:ext cx="5038725" cy="665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163BB-0CF3-420F-9166-9A95E65CF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6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2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62ACEB-BA7D-4E37-9A55-849B4BE4D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9" r="666" b="6064"/>
          <a:stretch/>
        </p:blipFill>
        <p:spPr>
          <a:xfrm>
            <a:off x="0" y="-1"/>
            <a:ext cx="5892801" cy="6839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D2B0B-CC1C-4912-A8C3-DC0E9C247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r="666" b="41887"/>
          <a:stretch/>
        </p:blipFill>
        <p:spPr>
          <a:xfrm>
            <a:off x="5648937" y="18632"/>
            <a:ext cx="6543064" cy="68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8CAEEE-FF11-476E-81D1-4DD12E7C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0"/>
            <a:ext cx="554355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4FFC5A3-BBA6-436D-BC33-E58056FA1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66484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DB722D-90D9-4CE3-855A-82E9DCCB3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7010400" cy="647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6CFE2-8DA7-4879-83E6-0EA41AE02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403684"/>
            <a:ext cx="5181600" cy="5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A3B52-97EB-4E7C-A493-CF431604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23" y="0"/>
            <a:ext cx="700067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EBFD7-D4DA-477D-9BA5-BC50E2850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1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EA2747-A358-4292-AEC0-466B78DA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4" y="1333500"/>
            <a:ext cx="6067425" cy="552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336C3-EAED-499F-B570-DA4B850E3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79" y="93775"/>
            <a:ext cx="2727144" cy="278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69E23-746D-42E3-992C-0A156B7A8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23" y="0"/>
            <a:ext cx="4972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892698-2AA2-4438-BBD3-1C583123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7" y="0"/>
            <a:ext cx="49759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DFCD8-6573-4701-BEF5-B7700863C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9" y="0"/>
            <a:ext cx="45148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F9DA0-5B47-4912-97F2-55B2D0706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5" y="1993900"/>
            <a:ext cx="2868595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2170F-7056-4ED8-97A9-C67C8295B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F4F4A-1C90-47D3-A5DD-0C77F85B8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1" y="0"/>
            <a:ext cx="484621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F1A227-D277-438F-92CC-9E70CD369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754873"/>
            <a:ext cx="2895600" cy="41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3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032AE-DAB8-4340-A59B-55EF70A67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46" y="0"/>
            <a:ext cx="4848692" cy="6858001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D6B1EE-05C0-4052-A943-663B96B5D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54" y="0"/>
            <a:ext cx="484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1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DA857-1164-4A2E-8CE8-076D917F3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99" y="0"/>
            <a:ext cx="4851359" cy="6861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F61D7-80C2-4522-8A13-0403514A3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9" y="0"/>
            <a:ext cx="484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4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4FF0-D892-4B57-A7A7-DF18BB03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F4769-79E6-4DF1-ACBD-CA2870657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E93FA-0E30-43E9-AE49-2D0C0A22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2" y="0"/>
            <a:ext cx="484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5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65FA-3DCA-4008-A636-566D5474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CB39-19A4-4D74-8DE3-6D2446163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700CE-6720-43C7-996B-C19491F80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54" y="0"/>
            <a:ext cx="484869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29977-B176-43E0-AA62-443006C8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12" y="0"/>
            <a:ext cx="484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3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EEADDA-4BB2-4D3B-96A1-0DB293912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85" y="0"/>
            <a:ext cx="38176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F6ED5-4174-43AF-95BD-32836573D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1489"/>
            <a:ext cx="5772685" cy="6076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DAFFB-6DA8-4AA9-B1E5-C61811BF0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04" y="3429000"/>
            <a:ext cx="26261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8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56FA4E8-E957-4222-A6BB-4E403C241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00" y="11075"/>
            <a:ext cx="6837400" cy="68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F3750-9BF0-480C-9B08-3A1A6FE5B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27" y="4078612"/>
            <a:ext cx="3846673" cy="277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C52C8-E3AA-419B-9EC8-670A54727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521674"/>
            <a:ext cx="3378200" cy="275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9528C-5E52-4A9F-AEB6-5983443B9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" y="4275336"/>
            <a:ext cx="3124482" cy="2582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38F4F-5314-48A8-9E3B-07DFF4017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74" y="5129402"/>
            <a:ext cx="4016426" cy="1686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10A24-6337-4D22-8A23-FE90CDA36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708400"/>
            <a:ext cx="4826000" cy="1432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CAC6B-FD8F-4260-9CF7-C2EF9ECFA3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954288"/>
            <a:ext cx="4248252" cy="2124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B7423C-0438-48AA-AC79-C2B8C754E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52" y="589375"/>
            <a:ext cx="2863748" cy="3192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8316DF-D309-4EE4-AB4D-E075017304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63748" cy="23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EB274-3A84-4D99-BAA2-D821DE037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15650"/>
            <a:ext cx="3444650" cy="688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16A4D-B395-42E4-B7A3-9FA6C8664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25" y="-31300"/>
            <a:ext cx="3603075" cy="68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555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186</TotalTime>
  <Words>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Aharoni</vt:lpstr>
      <vt:lpstr>Arial</vt:lpstr>
      <vt:lpstr>Avenir Next LT Pro</vt:lpstr>
      <vt:lpstr>PrismaticVTI</vt:lpstr>
      <vt:lpstr>ورزش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Mizan-PC</dc:creator>
  <cp:lastModifiedBy>Mizan-PC</cp:lastModifiedBy>
  <cp:revision>4</cp:revision>
  <dcterms:created xsi:type="dcterms:W3CDTF">2021-04-29T08:18:25Z</dcterms:created>
  <dcterms:modified xsi:type="dcterms:W3CDTF">2021-04-29T11:24:25Z</dcterms:modified>
</cp:coreProperties>
</file>