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BA14-55C1-4C4D-9615-9F5A90325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42AC2-A41F-49B2-AD7E-830374CF9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6C97-8A4B-43FB-83CA-B0180EF0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5D303-AC07-4484-80D9-77988555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3A538-00A6-4978-A200-2B4B203A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913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51C0-8DA1-4ECD-A1E7-45D0BD68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FD704-64FE-4822-A1DB-32DDDF755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4A330-65C9-4E24-9EC9-7034553D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7343B-C059-441B-BB17-A74916C6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AC50-6943-4953-96D8-CE911D29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976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06E49-E891-4E4B-B769-92CA4E748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BA742-47EF-4FF3-8727-E56719FCE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7E7B3-4877-4B55-9905-77A530A3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2551F-2A43-4A34-8260-03230C4B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7F608-453D-4315-BEA1-4CB7A288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126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35EF-9D48-49A1-A4CA-480C5B87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CE529-9A40-456A-B0FB-76821637B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9BA4B-0E6B-4E14-B939-3A7BCA32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7E4B6-6827-4FB4-A492-A1FC5D15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FE73-6B28-4369-9BC3-2F47D93D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69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2979-8535-4B1B-841D-4B7E64B7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ACDA8-E9BA-4955-A27E-5F296A8F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B3A8D-228A-4519-A04A-0CC9BB1D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5739-DF9F-4189-AFDC-7E177246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279B8-F4B6-4FC4-8CAC-D0DAE944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772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EE87-F891-4737-BEC0-7F5BF07B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6B880-CF94-466D-82E5-99E706AAB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19327-523E-48F2-A4A5-F359789FB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808DA-2BD8-4C0D-BEBA-55AEE1B1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6074A-BA7E-45DD-9C20-1CD61138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E99DC-428D-4D12-AC65-35E17D07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835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E571-B113-469D-A023-2A07156B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CCBD7-E7D1-4E26-9E08-6617C397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C820-D944-4CE7-87CD-20CBEED54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88678-132D-4046-ABBE-03FE7A9D9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82E73-3379-4C83-9520-3BE1B7A70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59D0F9-101E-4F95-B755-DA696563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ADA07-EB15-4AA5-AC91-BC3FB7A6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D0BD5-4759-4DAD-9C2A-EEB4BE3F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739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FF20-975B-458B-9B88-0087415A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7AC11-23C5-4630-93A1-00E86C94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D6E6-C25C-4AD9-9091-600A4EC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421A4-A293-4882-9B89-62A7FB07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104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B9180-AB7F-4C46-AB35-0B0ABF1C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30DF0-28DB-48CD-8F68-365210FC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CB811-E2B4-45EB-AD2D-ABFE2DBD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209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7F72-5D20-4BC9-A374-4760556F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CC11-CE46-4FDD-AB08-0DBAC01B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3AC17-552C-44CD-BD32-85BC5C46C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C54D7-8B6C-4A9E-9C87-5B02ACA6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0C168-D7D4-432C-93BC-874A444B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1B32A-EA02-497F-823D-4B2C5543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574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2108-8463-4319-9D6C-F9554682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BC2EA-6594-4CB0-9F3A-477205634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21A34-ED73-4671-9430-08210A2F7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97241-0C24-4168-9A4B-00925FF1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5C916-DFB2-4FE5-8AD4-CE1AC2A1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230B0-1345-4E5D-853F-BDDC5F53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26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702B1-9121-48B4-808B-A6277B99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45EA9-DB0F-40AB-9AC3-B0BF3F644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889E2-6BE1-48DB-84F4-B93141766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019E-F7CF-4DE5-9268-DB3BCD9105CC}" type="datetimeFigureOut">
              <a:rPr lang="fa-IR" smtClean="0"/>
              <a:t>24/06/1442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86BF8-A82F-400A-9DA8-F0CF43A4A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6A7F-1A11-4FD0-8246-6C39DCF05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C041-0C9B-48D4-B528-9B65B9DF90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06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g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9A67-18ED-46D6-BCED-4E3A8DA1F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قفس </a:t>
            </a:r>
            <a:r>
              <a:rPr lang="fa-IR" dirty="0" err="1"/>
              <a:t>کرونا</a:t>
            </a:r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14A95-1606-46D3-BDB6-0AB0D2078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600" dirty="0"/>
              <a:t>یکی بود یکی نبود</a:t>
            </a:r>
          </a:p>
        </p:txBody>
      </p:sp>
    </p:spTree>
    <p:extLst>
      <p:ext uri="{BB962C8B-B14F-4D97-AF65-F5344CB8AC3E}">
        <p14:creationId xmlns:p14="http://schemas.microsoft.com/office/powerpoint/2010/main" val="131794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CE00-C0C6-49AC-A477-90541693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توی یک روز آفتابی یک خانه ای بود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485C03-2926-420E-AB9D-F51017F76B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9" t="16831" r="38971" b="7718"/>
          <a:stretch/>
        </p:blipFill>
        <p:spPr>
          <a:xfrm>
            <a:off x="0" y="2158298"/>
            <a:ext cx="5176026" cy="469970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5D5F83-A133-4915-8509-1ACF1299C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3576" r="48038" b="1"/>
          <a:stretch/>
        </p:blipFill>
        <p:spPr>
          <a:xfrm>
            <a:off x="8191500" y="2158298"/>
            <a:ext cx="4000500" cy="4699702"/>
          </a:xfrm>
        </p:spPr>
      </p:pic>
    </p:spTree>
    <p:extLst>
      <p:ext uri="{BB962C8B-B14F-4D97-AF65-F5344CB8AC3E}">
        <p14:creationId xmlns:p14="http://schemas.microsoft.com/office/powerpoint/2010/main" val="309653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1236-BF0A-4BBA-A84E-F5AE4D61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توی آن خانه 3 نفر زندگی می کردند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FDA637-A009-48D0-9955-F3F10ABB1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1" b="26669"/>
          <a:stretch/>
        </p:blipFill>
        <p:spPr>
          <a:xfrm>
            <a:off x="1745202" y="2826735"/>
            <a:ext cx="8701596" cy="4031265"/>
          </a:xfrm>
        </p:spPr>
      </p:pic>
    </p:spTree>
    <p:extLst>
      <p:ext uri="{BB962C8B-B14F-4D97-AF65-F5344CB8AC3E}">
        <p14:creationId xmlns:p14="http://schemas.microsoft.com/office/powerpoint/2010/main" val="47704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لوات">
            <a:hlinkClick r:id="" action="ppaction://media"/>
            <a:extLst>
              <a:ext uri="{FF2B5EF4-FFF2-40B4-BE49-F238E27FC236}">
                <a16:creationId xmlns:a16="http://schemas.microsoft.com/office/drawing/2014/main" id="{E130F3F7-11D9-41BE-BA1E-DF093E5EC8A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5862" y="1046163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6371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گل">
            <a:hlinkClick r:id="" action="ppaction://media"/>
            <a:extLst>
              <a:ext uri="{FF2B5EF4-FFF2-40B4-BE49-F238E27FC236}">
                <a16:creationId xmlns:a16="http://schemas.microsoft.com/office/drawing/2014/main" id="{1321F7DC-D22B-4538-BB80-D4059E10882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050" y="-15531"/>
            <a:ext cx="2286000" cy="2286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C3A8F-0C77-4816-BFDA-7E7BDF4080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3870" r="41163" b="10133"/>
          <a:stretch/>
        </p:blipFill>
        <p:spPr>
          <a:xfrm>
            <a:off x="8699500" y="820249"/>
            <a:ext cx="3492500" cy="3476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7FD99-6AF0-4882-9DAF-64B9D513F7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r="41814" b="3696"/>
          <a:stretch/>
        </p:blipFill>
        <p:spPr>
          <a:xfrm>
            <a:off x="1" y="3053181"/>
            <a:ext cx="4025222" cy="3068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1E63F-83C1-45AC-AADC-A7BFC8360D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15046" r="36736" b="23267"/>
          <a:stretch/>
        </p:blipFill>
        <p:spPr>
          <a:xfrm>
            <a:off x="4181136" y="820249"/>
            <a:ext cx="4362450" cy="29004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AF077D-7B44-4E8B-B9CD-54D9C8284C02}"/>
              </a:ext>
            </a:extLst>
          </p:cNvPr>
          <p:cNvSpPr txBox="1"/>
          <p:nvPr/>
        </p:nvSpPr>
        <p:spPr>
          <a:xfrm>
            <a:off x="5956300" y="50800"/>
            <a:ext cx="6235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/>
              <a:t>و آن ها آن گل ها را خیلی دوست داشتند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2C5567-B172-432B-9111-3A4BC3F6F4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12963" r="5501" b="36481"/>
          <a:stretch/>
        </p:blipFill>
        <p:spPr>
          <a:xfrm rot="16200000">
            <a:off x="4753596" y="3223924"/>
            <a:ext cx="3242929" cy="40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باران">
            <a:hlinkClick r:id="" action="ppaction://media"/>
            <a:extLst>
              <a:ext uri="{FF2B5EF4-FFF2-40B4-BE49-F238E27FC236}">
                <a16:creationId xmlns:a16="http://schemas.microsoft.com/office/drawing/2014/main" id="{F4FA8FA0-83B6-469E-AE52-23749F3D0B4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100" y="0"/>
            <a:ext cx="2095500" cy="20955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D646C5-D2E3-4588-88F5-25598CACEB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t="15717" r="39896" b="10833"/>
          <a:stretch/>
        </p:blipFill>
        <p:spPr>
          <a:xfrm>
            <a:off x="8147780" y="2895600"/>
            <a:ext cx="4044219" cy="396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DF279-91D2-4C55-BD2E-54FC3A33EC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2984" r="27292" b="6234"/>
          <a:stretch/>
        </p:blipFill>
        <p:spPr>
          <a:xfrm>
            <a:off x="0" y="3480871"/>
            <a:ext cx="5537200" cy="3377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1C1C9C-BB04-4B14-9514-9C4D2395A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0"/>
            <a:ext cx="36265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موشک">
            <a:hlinkClick r:id="" action="ppaction://media"/>
            <a:extLst>
              <a:ext uri="{FF2B5EF4-FFF2-40B4-BE49-F238E27FC236}">
                <a16:creationId xmlns:a16="http://schemas.microsoft.com/office/drawing/2014/main" id="{8EBA8F7B-0431-47C7-B237-FEDE951045E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600" y="279400"/>
            <a:ext cx="1790700" cy="17907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A486F-2897-4810-9544-FB3393435B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t="33534" r="40444" b="16200"/>
          <a:stretch/>
        </p:blipFill>
        <p:spPr>
          <a:xfrm rot="5400000">
            <a:off x="3232149" y="1543051"/>
            <a:ext cx="6578600" cy="40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ing">
            <a:hlinkClick r:id="" action="ppaction://media"/>
            <a:extLst>
              <a:ext uri="{FF2B5EF4-FFF2-40B4-BE49-F238E27FC236}">
                <a16:creationId xmlns:a16="http://schemas.microsoft.com/office/drawing/2014/main" id="{79C1D858-468F-49C3-B521-D13FCC10B89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300" y="101600"/>
            <a:ext cx="2628900" cy="26289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655FD7-E1FB-40CE-9626-95170DCDC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23351" r="34271" b="15206"/>
          <a:stretch/>
        </p:blipFill>
        <p:spPr>
          <a:xfrm>
            <a:off x="6096000" y="3256531"/>
            <a:ext cx="6172200" cy="3601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E390C-AB9B-49DE-86E9-67D08AF027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37586" r="40910" b="16592"/>
          <a:stretch/>
        </p:blipFill>
        <p:spPr>
          <a:xfrm rot="5400000">
            <a:off x="1697143" y="2471844"/>
            <a:ext cx="5952913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6D057-9ABF-47FE-910F-C1B21DCB3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619918"/>
            <a:ext cx="11518900" cy="5618163"/>
          </a:xfrm>
        </p:spPr>
        <p:txBody>
          <a:bodyPr>
            <a:normAutofit/>
          </a:bodyPr>
          <a:lstStyle/>
          <a:p>
            <a:pPr algn="ctr"/>
            <a:r>
              <a:rPr lang="fa-IR" sz="30000" dirty="0"/>
              <a:t>پایان</a:t>
            </a:r>
          </a:p>
        </p:txBody>
      </p:sp>
    </p:spTree>
    <p:extLst>
      <p:ext uri="{BB962C8B-B14F-4D97-AF65-F5344CB8AC3E}">
        <p14:creationId xmlns:p14="http://schemas.microsoft.com/office/powerpoint/2010/main" val="311422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</Words>
  <Application>Microsoft Office PowerPoint</Application>
  <PresentationFormat>Widescreen</PresentationFormat>
  <Paragraphs>6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قفس کرونا</vt:lpstr>
      <vt:lpstr>توی یک روز آفتابی یک خانه ای بود</vt:lpstr>
      <vt:lpstr>توی آن خانه 3 نفر زندگی می کردند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Mizan-PC</dc:creator>
  <cp:lastModifiedBy>Mizan-PC</cp:lastModifiedBy>
  <cp:revision>7</cp:revision>
  <dcterms:created xsi:type="dcterms:W3CDTF">2021-02-06T10:58:43Z</dcterms:created>
  <dcterms:modified xsi:type="dcterms:W3CDTF">2021-02-06T14:01:19Z</dcterms:modified>
</cp:coreProperties>
</file>