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7F9D0-74A9-4951-A57A-069C0ACC3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B5970-1584-4630-8D6B-E44673B63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49B24-7376-4523-AC01-478A350D2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05EC0-7F53-4145-8325-8C8880CA6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A96B4-697F-486D-BE05-CE722FE3E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6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9DC5-1156-4433-BACD-1E91697EE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F09DF-58CA-4F5E-835B-372173D17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6FDB7-B2BB-4441-A849-8D716B4B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7034B-A001-4469-8E1A-D6280BB5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9DD62-87DD-4259-8142-E32BFC88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6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79C46-2AE2-46A6-88D0-CF02F6D7C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C5C092-1F42-4622-AE4D-A00758BB5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A19C8-D780-4141-BD66-9E3384B5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FBBC1-BC3F-4912-BF60-C429DBB41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A04BF-4000-4406-AB7E-6829F9F0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51775-902C-493B-8715-247400B34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1802D-BCB1-446A-9FA2-B6CE00709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C7DD8-06E6-488D-BECB-302CF6178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E1354-5F11-4CE1-B1E5-0C72B2C33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06F12-8FEB-4368-9BB5-8AACE689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3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392B-FD99-469E-99BA-16623F0C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E4194-9F60-4F43-96D3-FD3546ECE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16E6F-9E0D-4A8B-9467-78D86CB79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A7A33-FAD4-4E35-932D-550377B91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CB08D-0FD8-4CB8-8E8A-81D2AA94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ECF2-B544-4C1C-A102-EC0D83BCF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71DF-955D-4E73-9408-71B773307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E4E20-DAA5-41DA-A9AB-7519CD8DD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A66B7-1295-484E-B3BA-4824B27E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8CB08-193B-48E3-834A-F4A0CAD3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2CD35-40B0-4B90-8E91-F1C1E96A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0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97E44-9AF0-46CA-A4FD-568FB577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9AA7C-CAFF-4CB1-B945-309BF0247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F5454-BE3A-486A-A9A5-809E3E635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E933E7-A32D-4475-A426-119859529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B7B06-832E-4805-A79C-53EF77105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5EDFA8-C487-4F83-B758-09F4C19E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8AC95B-F3A6-4DC3-B4B4-44AEF498B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9710CA-8436-487E-B172-8ABA1CBD2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2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477E-D9FA-450E-A94A-928D92B78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415EF-78D6-49F4-A60A-A2704CEEB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5F764-61FB-4C7E-8288-99C61B537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10588-B994-409A-B6F8-5F3C7232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2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A3A271-E6CD-4C04-A89A-1A2A09AF7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E03387-081F-4F51-8C01-BB0F94A5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0CE26-FE27-4C3B-968A-093804E71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5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86A5-28DA-4346-935F-695C5918A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D59C-2586-46F3-ADEE-D0DD69A7D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C6098-492B-44E7-9671-D4455A134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F6785-C682-4B86-A989-E23DE45DF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5870B-BFD4-4F14-900A-6A5EFAFE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FECC-22BE-4EA5-A2C7-3366BCBA7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9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5916-3FE1-4BD0-845F-C89AEC88B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6EEB9F-B910-453A-942A-A101F310A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EB668-49E7-4737-A089-F53CF5B33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C2A2D-2A1B-4214-B3C9-C66D95B7B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5BAEE-40D6-459C-8BA4-FE2764192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78B1E-E066-449B-92FF-3CEAB280F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7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F9CD2-A2E3-429E-BEA7-CC20FA7C8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F3CCB-8BE7-4D7A-818D-A688C8B6D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7C1B4-FE64-45FE-A967-96900D3A0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A497-63AF-45AF-BE8F-E321CC42F647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ADE9E-4B9D-4E13-9C4D-454E8B0D2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5163-A9D0-4F19-814B-31B47248B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5BF5-B2CC-49F2-BF2B-A9A05FCCB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7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EBE23F-7850-48D1-9418-1D4D06FC5B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372" y="1237956"/>
            <a:ext cx="7666893" cy="4051495"/>
          </a:xfrm>
        </p:spPr>
      </p:pic>
    </p:spTree>
    <p:extLst>
      <p:ext uri="{BB962C8B-B14F-4D97-AF65-F5344CB8AC3E}">
        <p14:creationId xmlns:p14="http://schemas.microsoft.com/office/powerpoint/2010/main" val="181098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81C697-A836-4522-B87A-6FDE54F094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001" y="1253331"/>
            <a:ext cx="6957081" cy="4351338"/>
          </a:xfrm>
        </p:spPr>
      </p:pic>
    </p:spTree>
    <p:extLst>
      <p:ext uri="{BB962C8B-B14F-4D97-AF65-F5344CB8AC3E}">
        <p14:creationId xmlns:p14="http://schemas.microsoft.com/office/powerpoint/2010/main" val="207873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04FB80-8150-4AF2-8957-D576715B7A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642" y="1266092"/>
            <a:ext cx="7624689" cy="3770141"/>
          </a:xfrm>
        </p:spPr>
      </p:pic>
    </p:spTree>
    <p:extLst>
      <p:ext uri="{BB962C8B-B14F-4D97-AF65-F5344CB8AC3E}">
        <p14:creationId xmlns:p14="http://schemas.microsoft.com/office/powerpoint/2010/main" val="1949830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B684366-01BC-4DC0-8BA7-D63FF1D7A5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969" y="883090"/>
            <a:ext cx="6820942" cy="4351338"/>
          </a:xfrm>
        </p:spPr>
      </p:pic>
    </p:spTree>
    <p:extLst>
      <p:ext uri="{BB962C8B-B14F-4D97-AF65-F5344CB8AC3E}">
        <p14:creationId xmlns:p14="http://schemas.microsoft.com/office/powerpoint/2010/main" val="705056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0027E5-D44B-4DFF-A61E-55150014EF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42" y="914401"/>
            <a:ext cx="8736036" cy="4318781"/>
          </a:xfrm>
        </p:spPr>
      </p:pic>
    </p:spTree>
    <p:extLst>
      <p:ext uri="{BB962C8B-B14F-4D97-AF65-F5344CB8AC3E}">
        <p14:creationId xmlns:p14="http://schemas.microsoft.com/office/powerpoint/2010/main" val="269989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47CB67-BB1B-4DF4-ABE3-3AA1DD9F0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64" y="1065970"/>
            <a:ext cx="7545672" cy="4351338"/>
          </a:xfrm>
        </p:spPr>
      </p:pic>
    </p:spTree>
    <p:extLst>
      <p:ext uri="{BB962C8B-B14F-4D97-AF65-F5344CB8AC3E}">
        <p14:creationId xmlns:p14="http://schemas.microsoft.com/office/powerpoint/2010/main" val="111607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430FA5B-EBB7-416F-B58F-D83A9D00A3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496" y="1037834"/>
            <a:ext cx="652700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42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عجایب دنیای زیر آب ‏">
            <a:extLst>
              <a:ext uri="{FF2B5EF4-FFF2-40B4-BE49-F238E27FC236}">
                <a16:creationId xmlns:a16="http://schemas.microsoft.com/office/drawing/2014/main" id="{A46C18F5-1E90-4630-B30C-442DFBBE6D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50" y="1628678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عجایب دنیای زیر آب ‏">
            <a:extLst>
              <a:ext uri="{FF2B5EF4-FFF2-40B4-BE49-F238E27FC236}">
                <a16:creationId xmlns:a16="http://schemas.microsoft.com/office/drawing/2014/main" id="{4A51CA43-D47B-4300-B68C-41669D8E9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901" y="1628678"/>
            <a:ext cx="476894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708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کلاس لگو. جلسه چهارم</dc:title>
  <dc:creator>Arash Rastegar</dc:creator>
  <cp:lastModifiedBy>Arash Rastegar</cp:lastModifiedBy>
  <cp:revision>5</cp:revision>
  <dcterms:created xsi:type="dcterms:W3CDTF">2021-02-02T20:20:42Z</dcterms:created>
  <dcterms:modified xsi:type="dcterms:W3CDTF">2021-05-21T20:48:58Z</dcterms:modified>
</cp:coreProperties>
</file>