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9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6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1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9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9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8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7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05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436D0-B2D3-453F-B0A7-0EF91BDD3606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1E304-4EF9-433A-90B4-9D2CADA6B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3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700" dirty="0" smtClean="0">
                <a:latin typeface="S Basmalah normal." pitchFamily="2" charset="0"/>
              </a:rPr>
              <a:t>e</a:t>
            </a:r>
            <a:endParaRPr lang="en-US" sz="28700" dirty="0">
              <a:latin typeface="S Basmalah normal.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cs typeface="A Dast Nevis" panose="03000400000000000000" pitchFamily="66" charset="-78"/>
              </a:rPr>
              <a:t>موضوع : 22 بهمن </a:t>
            </a:r>
            <a:endParaRPr lang="en-US" sz="3200" dirty="0">
              <a:cs typeface="A Dast Nevis" panose="03000400000000000000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14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165601" y="102611"/>
            <a:ext cx="8026400" cy="285273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A Negaar" panose="00000700000000000000" pitchFamily="2" charset="-78"/>
              </a:rPr>
              <a:t>امام خمینی پس از گذشت 15 سال به ایران در 12 بهمن 1357 بازگشت که هر ساله مردم ایران ورود امام را جشن می گیرند .</a:t>
            </a:r>
            <a:endParaRPr lang="en-US" sz="3200" dirty="0">
              <a:cs typeface="A Negaar" panose="000007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5296">
            <a:off x="776316" y="740406"/>
            <a:ext cx="2923200" cy="218957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3663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9454" y="1709738"/>
            <a:ext cx="5897995" cy="2852737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4400" dirty="0" smtClean="0">
                <a:cs typeface="A Farzian 2" panose="00000700000000000000" pitchFamily="2" charset="-78"/>
              </a:rPr>
              <a:t>مردم ایران چه پیر و چه جوان چه زن و چه مرد چه کودک چه بزرگ در تمام مبارزات خود همیشه به دنبال استقلال میهن و آزادی و جمهوری اسلامی بودند و هستند .</a:t>
            </a:r>
            <a:endParaRPr lang="en-US" sz="4400" dirty="0">
              <a:cs typeface="A Farzian 2" panose="00000700000000000000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39" y="240146"/>
            <a:ext cx="4824741" cy="321064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5509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490" y="1320800"/>
            <a:ext cx="7107959" cy="3241675"/>
          </a:xfrm>
        </p:spPr>
        <p:txBody>
          <a:bodyPr>
            <a:normAutofit/>
          </a:bodyPr>
          <a:lstStyle/>
          <a:p>
            <a:pPr algn="r" rtl="1"/>
            <a:r>
              <a:rPr lang="fa-IR" sz="6600" dirty="0" smtClean="0">
                <a:cs typeface="A Mashin Tahrir" panose="00000400000000000000" pitchFamily="2" charset="-78"/>
              </a:rPr>
              <a:t>روز ملی برای مردم ایران و روز آزادی و استقلال کشورمان در 22 بهمن 57 به وقوع پیوست .</a:t>
            </a:r>
            <a:endParaRPr lang="en-US" sz="6600" dirty="0">
              <a:cs typeface="A Mashin Tahrir" panose="00000400000000000000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41765">
            <a:off x="463156" y="87312"/>
            <a:ext cx="2286000" cy="3190875"/>
          </a:xfrm>
          <a:prstGeom prst="roundRect">
            <a:avLst>
              <a:gd name="adj" fmla="val 1384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0630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8" y="1709738"/>
            <a:ext cx="7370618" cy="2852737"/>
          </a:xfrm>
        </p:spPr>
        <p:txBody>
          <a:bodyPr>
            <a:normAutofit fontScale="90000"/>
          </a:bodyPr>
          <a:lstStyle/>
          <a:p>
            <a:pPr algn="l"/>
            <a:r>
              <a:rPr lang="fa-IR" dirty="0" smtClean="0">
                <a:cs typeface="A Negaar" panose="00000700000000000000" pitchFamily="2" charset="-78"/>
              </a:rPr>
              <a:t>از زمان ورود امام تا پیروزی انقلاب 10 روز به طول انجامید که این دهه را فجر انقلاب اسلامی نام گذاشتند .</a:t>
            </a:r>
            <a:endParaRPr lang="en-US" dirty="0">
              <a:cs typeface="A Negaar" panose="00000700000000000000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418" y="77138"/>
            <a:ext cx="3511550" cy="3058968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1701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106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 Dast Nevis</vt:lpstr>
      <vt:lpstr>A Farzian 2</vt:lpstr>
      <vt:lpstr>A Mashin Tahrir</vt:lpstr>
      <vt:lpstr>A Negaar</vt:lpstr>
      <vt:lpstr>Arial</vt:lpstr>
      <vt:lpstr>Calibri</vt:lpstr>
      <vt:lpstr>Calibri Light</vt:lpstr>
      <vt:lpstr>S Basmalah normal.</vt:lpstr>
      <vt:lpstr>Office Theme</vt:lpstr>
      <vt:lpstr>e</vt:lpstr>
      <vt:lpstr>امام خمینی پس از گذشت 15 سال به ایران در 12 بهمن 1357 بازگشت که هر ساله مردم ایران ورود امام را جشن می گیرند .</vt:lpstr>
      <vt:lpstr>مردم ایران چه پیر و چه جوان چه زن و چه مرد چه کودک چه بزرگ در تمام مبارزات خود همیشه به دنبال استقلال میهن و آزادی و جمهوری اسلامی بودند و هستند .</vt:lpstr>
      <vt:lpstr>روز ملی برای مردم ایران و روز آزادی و استقلال کشورمان در 22 بهمن 57 به وقوع پیوست .</vt:lpstr>
      <vt:lpstr>از زمان ورود امام تا پیروزی انقلاب 10 روز به طول انجامید که این دهه را فجر انقلاب اسلامی نام گذاشتند 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</dc:title>
  <dc:creator>Reza</dc:creator>
  <cp:lastModifiedBy>Reza</cp:lastModifiedBy>
  <cp:revision>5</cp:revision>
  <dcterms:created xsi:type="dcterms:W3CDTF">2021-02-14T20:04:10Z</dcterms:created>
  <dcterms:modified xsi:type="dcterms:W3CDTF">2021-02-14T20:48:18Z</dcterms:modified>
</cp:coreProperties>
</file>