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nknown Us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1-23T14:46:40.242" idx="1">
    <p:pos x="5545" y="-623"/>
    <p:text>پایان</p:text>
    <p:extLst>
      <p:ext uri="{C676402C-5697-4E1C-873F-D02D1690AC5C}">
        <p15:threadingInfo xmlns:p15="http://schemas.microsoft.com/office/powerpoint/2012/main" timeZoneBias="-21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11/28/2020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rIns="45720"/>
          <a:lstStyle/>
          <a:p>
            <a:fld id="{6D22F896-40B5-4ADD-8801-0D06FADFA095}" type="slidenum">
              <a:rPr lang="en-US" smtClean="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73189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11/28/2020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1203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11/28/2020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04967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11/28/2020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415225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5059C3-6A89-4494-99FF-5A4D6FFD50EB}" type="datetimeFigureOut">
              <a:rPr lang="en-US" smtClean="0"/>
              <a:t>11/28/2020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58362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11/28/2020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122745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11/28/2020</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20310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11/28/2020</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535313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smtClean="0"/>
              <a:t>11/28/2020</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48759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D525BB-DA17-4BA0-B3C8-3AC3ABC827E6}" type="datetimeFigureOut">
              <a:rPr lang="en-US" smtClean="0"/>
              <a:t>11/28/2020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95677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16C4C9A-3960-41CF-A4E9-2A8FB932454B}" type="datetimeFigureOut">
              <a:rPr lang="en-US" smtClean="0"/>
              <a:t>11/28/2020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37956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smtClean="0"/>
              <a:t>11/28/2020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smtClean="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430140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5076D-2703-BC4F-84AB-2FA8AD48E2F2}"/>
              </a:ext>
            </a:extLst>
          </p:cNvPr>
          <p:cNvSpPr>
            <a:spLocks noGrp="1"/>
          </p:cNvSpPr>
          <p:nvPr>
            <p:ph type="ctrTitle"/>
          </p:nvPr>
        </p:nvSpPr>
        <p:spPr>
          <a:xfrm>
            <a:off x="1088571" y="915390"/>
            <a:ext cx="7743702" cy="4967719"/>
          </a:xfrm>
        </p:spPr>
        <p:txBody>
          <a:bodyPr>
            <a:normAutofit/>
          </a:bodyPr>
          <a:lstStyle/>
          <a:p>
            <a:pPr algn="ctr"/>
            <a:r>
              <a:rPr lang="en-US" dirty="0" err="1"/>
              <a:t>به</a:t>
            </a:r>
            <a:r>
              <a:rPr lang="en-US" dirty="0"/>
              <a:t> </a:t>
            </a:r>
            <a:r>
              <a:rPr lang="en-US" dirty="0" err="1"/>
              <a:t>نام</a:t>
            </a:r>
            <a:r>
              <a:rPr lang="en-US" dirty="0"/>
              <a:t> </a:t>
            </a:r>
            <a:r>
              <a:rPr lang="en-US" dirty="0" err="1"/>
              <a:t>خدا</a:t>
            </a:r>
            <a:br>
              <a:rPr lang="en-US" dirty="0"/>
            </a:br>
            <a:r>
              <a:rPr lang="en-US" dirty="0"/>
              <a:t> </a:t>
            </a:r>
            <a:r>
              <a:rPr lang="en-US" dirty="0" err="1"/>
              <a:t>کنفرانس</a:t>
            </a:r>
            <a:r>
              <a:rPr lang="en-US" dirty="0"/>
              <a:t> </a:t>
            </a:r>
            <a:r>
              <a:rPr lang="en-US" dirty="0" err="1"/>
              <a:t>درباره</a:t>
            </a:r>
            <a:r>
              <a:rPr lang="en-US" dirty="0"/>
              <a:t> </a:t>
            </a:r>
            <a:r>
              <a:rPr lang="en-US"/>
              <a:t>موتور</a:t>
            </a:r>
            <a:r>
              <a:rPr lang="en-US" dirty="0"/>
              <a:t> </a:t>
            </a:r>
            <a:r>
              <a:rPr lang="en-US" dirty="0" err="1"/>
              <a:t>سیکلت</a:t>
            </a:r>
            <a:br>
              <a:rPr lang="en-US" dirty="0"/>
            </a:br>
            <a:r>
              <a:rPr lang="en-US" dirty="0" err="1"/>
              <a:t>ارائه</a:t>
            </a:r>
            <a:r>
              <a:rPr lang="en-US" dirty="0"/>
              <a:t> </a:t>
            </a:r>
            <a:r>
              <a:rPr lang="en-US" dirty="0" err="1"/>
              <a:t>دهنده:محمدمحسن</a:t>
            </a:r>
            <a:r>
              <a:rPr lang="en-US" dirty="0"/>
              <a:t> </a:t>
            </a:r>
            <a:r>
              <a:rPr lang="en-US" dirty="0" err="1"/>
              <a:t>خدابنده</a:t>
            </a:r>
            <a:endParaRPr lang="fa-IR" dirty="0"/>
          </a:p>
        </p:txBody>
      </p:sp>
      <p:pic>
        <p:nvPicPr>
          <p:cNvPr id="4" name="Picture 4">
            <a:extLst>
              <a:ext uri="{FF2B5EF4-FFF2-40B4-BE49-F238E27FC236}">
                <a16:creationId xmlns:a16="http://schemas.microsoft.com/office/drawing/2014/main" id="{75539C57-67F2-E74E-BD6E-96AE634ECB77}"/>
              </a:ext>
            </a:extLst>
          </p:cNvPr>
          <p:cNvPicPr>
            <a:picLocks noChangeAspect="1"/>
          </p:cNvPicPr>
          <p:nvPr/>
        </p:nvPicPr>
        <p:blipFill>
          <a:blip r:embed="rId2"/>
          <a:stretch>
            <a:fillRect/>
          </a:stretch>
        </p:blipFill>
        <p:spPr>
          <a:xfrm>
            <a:off x="8968344" y="0"/>
            <a:ext cx="3223655" cy="6858000"/>
          </a:xfrm>
          <a:prstGeom prst="rect">
            <a:avLst/>
          </a:prstGeom>
        </p:spPr>
      </p:pic>
    </p:spTree>
    <p:extLst>
      <p:ext uri="{BB962C8B-B14F-4D97-AF65-F5344CB8AC3E}">
        <p14:creationId xmlns:p14="http://schemas.microsoft.com/office/powerpoint/2010/main" val="35018512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D6883-2185-F44D-937C-96E8BCB00664}"/>
              </a:ext>
            </a:extLst>
          </p:cNvPr>
          <p:cNvSpPr>
            <a:spLocks noGrp="1"/>
          </p:cNvSpPr>
          <p:nvPr>
            <p:ph type="ctrTitle"/>
          </p:nvPr>
        </p:nvSpPr>
        <p:spPr>
          <a:xfrm>
            <a:off x="3336967" y="0"/>
            <a:ext cx="5518066" cy="1069145"/>
          </a:xfrm>
        </p:spPr>
        <p:txBody>
          <a:bodyPr/>
          <a:lstStyle/>
          <a:p>
            <a:r>
              <a:rPr lang="en-US" dirty="0" err="1"/>
              <a:t>موتور</a:t>
            </a:r>
            <a:r>
              <a:rPr lang="en-US" dirty="0"/>
              <a:t> </a:t>
            </a:r>
            <a:r>
              <a:rPr lang="en-US" dirty="0" err="1"/>
              <a:t>سیکلت</a:t>
            </a:r>
            <a:endParaRPr lang="fa-IR" dirty="0"/>
          </a:p>
        </p:txBody>
      </p:sp>
      <p:sp>
        <p:nvSpPr>
          <p:cNvPr id="5" name="TextBox 4">
            <a:extLst>
              <a:ext uri="{FF2B5EF4-FFF2-40B4-BE49-F238E27FC236}">
                <a16:creationId xmlns:a16="http://schemas.microsoft.com/office/drawing/2014/main" id="{A30A6AA2-D8F3-7A4B-8B48-21560975D3DF}"/>
              </a:ext>
            </a:extLst>
          </p:cNvPr>
          <p:cNvSpPr txBox="1"/>
          <p:nvPr/>
        </p:nvSpPr>
        <p:spPr>
          <a:xfrm>
            <a:off x="736057" y="1582340"/>
            <a:ext cx="7958331" cy="4370427"/>
          </a:xfrm>
          <a:prstGeom prst="rect">
            <a:avLst/>
          </a:prstGeom>
          <a:noFill/>
        </p:spPr>
        <p:txBody>
          <a:bodyPr wrap="square">
            <a:spAutoFit/>
          </a:bodyPr>
          <a:lstStyle/>
          <a:p>
            <a:pPr algn="r"/>
            <a:r>
              <a:rPr lang="fa-IR" sz="2000" b="0" i="0" dirty="0">
                <a:solidFill>
                  <a:srgbClr val="FFFFFF"/>
                </a:solidFill>
                <a:effectLst/>
                <a:latin typeface="Tahoma" panose="020B0604030504040204" pitchFamily="34" charset="0"/>
              </a:rPr>
              <a:t>موتور سیکلت یک وسیله دو چرخ است که با یک پیشرانه تامین کننده نیروی محرکه بعنوان یک وسیله نقلیه ارزان قیمت وبسیار پر کاربرد در بسیاری از نقاط جهان مورد استفاده قرارمیگیرد. شاید بتوان آن را دو چرخه ای نامید که تنها درمکانیسم حرکتی توسعه یافته است. اولین ایده ساخت یک وسیله موتوری دوچرخ واحتمالا اولین موتور سیکلت توسط دوسازنده آلمانی " گاتلیب دایملر " و" ویلهلم میباخ " در شهر بدکانسات ( شهری که از سال ۱۹۰۵ بخشی از اشتوتگارت شد ) در سال ۱۸۸۵ عملی واجرا شد.</a:t>
            </a:r>
          </a:p>
          <a:p>
            <a:r>
              <a:rPr lang="fa-IR" sz="2000" b="0" i="0" dirty="0">
                <a:solidFill>
                  <a:srgbClr val="FFFFFF"/>
                </a:solidFill>
                <a:effectLst/>
                <a:latin typeface="Tahoma" panose="020B0604030504040204" pitchFamily="34" charset="0"/>
              </a:rPr>
              <a:t> البته وسیله ای که ساخته شد درواقع همان دوچرخه موتور دار بود که بامواد نفتی تغذیه می شد. بدنه آن ازچوب بود و چرخهایی که در آن استفاده شده بود ترکیبی از اسپوکهای چوبی با تسمه های فلزی وشخصاً یک شاسی " بون کرشر" بود که درکنار پیشرانه تک سیلندر اتوسیکل و یک کاربراتور تلمبه ای این وسیله نقلیه ابتدایی موتوری را ارائه می کرد. سازندگان این اختراع خود را " </a:t>
            </a:r>
            <a:r>
              <a:rPr lang="af-ZA" sz="2000" b="0" i="0" dirty="0">
                <a:solidFill>
                  <a:srgbClr val="FFFFFF"/>
                </a:solidFill>
                <a:effectLst/>
                <a:latin typeface="Tahoma" panose="020B0604030504040204" pitchFamily="34" charset="0"/>
              </a:rPr>
              <a:t>Reitwagen " ( </a:t>
            </a:r>
            <a:r>
              <a:rPr lang="fa-IR" sz="2000" b="0" i="0" dirty="0">
                <a:solidFill>
                  <a:srgbClr val="FFFFFF"/>
                </a:solidFill>
                <a:effectLst/>
                <a:latin typeface="Tahoma" panose="020B0604030504040204" pitchFamily="34" charset="0"/>
              </a:rPr>
              <a:t>یعنی خودروی سواری ) نام نهادند. حدف اولیه آنها طراحی یک فرم رسمی نقلیه نبود بلکه تمام کار و تلاش آنها بر طراحی یک حمل کننده موتور متمرکز بود.</a:t>
            </a:r>
          </a:p>
          <a:p>
            <a:r>
              <a:rPr lang="fa-IR" sz="2000" b="0" i="0" dirty="0">
                <a:solidFill>
                  <a:srgbClr val="FFFFFF"/>
                </a:solidFill>
                <a:effectLst/>
                <a:latin typeface="Tahoma" panose="020B0604030504040204" pitchFamily="34" charset="0"/>
              </a:rPr>
              <a:t> </a:t>
            </a:r>
          </a:p>
          <a:p>
            <a:pPr algn="r"/>
            <a:endParaRPr lang="fa-IR" b="0" i="0" dirty="0">
              <a:solidFill>
                <a:srgbClr val="FFFFFF"/>
              </a:solidFill>
              <a:effectLst/>
              <a:latin typeface="Tahoma" panose="020B0604030504040204" pitchFamily="34" charset="0"/>
            </a:endParaRPr>
          </a:p>
        </p:txBody>
      </p:sp>
      <p:cxnSp>
        <p:nvCxnSpPr>
          <p:cNvPr id="4" name="Straight Arrow Connector 3">
            <a:extLst>
              <a:ext uri="{FF2B5EF4-FFF2-40B4-BE49-F238E27FC236}">
                <a16:creationId xmlns:a16="http://schemas.microsoft.com/office/drawing/2014/main" id="{890C82AA-72F2-48E0-B6D0-C8B33F840B67}"/>
              </a:ext>
            </a:extLst>
          </p:cNvPr>
          <p:cNvCxnSpPr>
            <a:cxnSpLocks/>
            <a:stCxn id="2" idx="3"/>
          </p:cNvCxnSpPr>
          <p:nvPr/>
        </p:nvCxnSpPr>
        <p:spPr>
          <a:xfrm>
            <a:off x="8855033" y="534573"/>
            <a:ext cx="1" cy="2194559"/>
          </a:xfrm>
          <a:prstGeom prst="straightConnector1">
            <a:avLst/>
          </a:prstGeom>
          <a:ln>
            <a:tailEnd type="triangle"/>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1129046480"/>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27CE23-B718-6443-8EE8-1F8BA05E3D58}"/>
              </a:ext>
            </a:extLst>
          </p:cNvPr>
          <p:cNvSpPr>
            <a:spLocks noGrp="1"/>
          </p:cNvSpPr>
          <p:nvPr>
            <p:ph type="ctrTitle"/>
          </p:nvPr>
        </p:nvSpPr>
        <p:spPr>
          <a:xfrm>
            <a:off x="1286494" y="1"/>
            <a:ext cx="6890162" cy="3772889"/>
          </a:xfrm>
        </p:spPr>
        <p:txBody>
          <a:bodyPr/>
          <a:lstStyle/>
          <a:p>
            <a:r>
              <a:rPr lang="en-US"/>
              <a:t>تصویر اولین موتورسیکلت جهان👇🏼</a:t>
            </a:r>
            <a:endParaRPr lang="fa-IR"/>
          </a:p>
        </p:txBody>
      </p:sp>
      <p:sp>
        <p:nvSpPr>
          <p:cNvPr id="3" name="Content Placeholder 2">
            <a:extLst>
              <a:ext uri="{FF2B5EF4-FFF2-40B4-BE49-F238E27FC236}">
                <a16:creationId xmlns:a16="http://schemas.microsoft.com/office/drawing/2014/main" id="{F7C11FD3-D04B-8548-ACB2-D429EBD0D386}"/>
              </a:ext>
            </a:extLst>
          </p:cNvPr>
          <p:cNvSpPr>
            <a:spLocks noGrp="1"/>
          </p:cNvSpPr>
          <p:nvPr>
            <p:ph type="subTitle" idx="1"/>
          </p:nvPr>
        </p:nvSpPr>
        <p:spPr>
          <a:xfrm>
            <a:off x="2104287" y="5697787"/>
            <a:ext cx="5357600" cy="1160213"/>
          </a:xfrm>
        </p:spPr>
        <p:txBody>
          <a:bodyPr>
            <a:normAutofit fontScale="25000" lnSpcReduction="20000"/>
          </a:bodyPr>
          <a:lstStyle/>
          <a:p>
            <a:endParaRPr lang="en-US"/>
          </a:p>
          <a:p>
            <a:endParaRPr lang="en-US"/>
          </a:p>
          <a:p>
            <a:endParaRPr lang="en-US"/>
          </a:p>
          <a:p>
            <a:endParaRPr lang="en-US"/>
          </a:p>
          <a:p>
            <a:endParaRPr lang="en-US"/>
          </a:p>
          <a:p>
            <a:endParaRPr lang="en-US"/>
          </a:p>
          <a:p>
            <a:r>
              <a:rPr lang="fa-IR" b="0" i="0">
                <a:effectLst/>
                <a:latin typeface="dana-regular"/>
              </a:rPr>
              <a:t>این وسیله جالب که «رایتواگن» نام گرفت می‌توانست تا 12 کیلومتر در ساعت سرعت بگیرد و اولین نمونه آن درسال 1885 ساخته شد.</a:t>
            </a:r>
            <a:br>
              <a:rPr lang="fa-IR"/>
            </a:br>
            <a:endParaRPr lang="fa-IR"/>
          </a:p>
        </p:txBody>
      </p:sp>
      <p:pic>
        <p:nvPicPr>
          <p:cNvPr id="4" name="Picture 4">
            <a:extLst>
              <a:ext uri="{FF2B5EF4-FFF2-40B4-BE49-F238E27FC236}">
                <a16:creationId xmlns:a16="http://schemas.microsoft.com/office/drawing/2014/main" id="{139137A4-20C3-814E-BD50-48C30E0C3D00}"/>
              </a:ext>
            </a:extLst>
          </p:cNvPr>
          <p:cNvPicPr>
            <a:picLocks noChangeAspect="1"/>
          </p:cNvPicPr>
          <p:nvPr/>
        </p:nvPicPr>
        <p:blipFill>
          <a:blip r:embed="rId2"/>
          <a:stretch>
            <a:fillRect/>
          </a:stretch>
        </p:blipFill>
        <p:spPr>
          <a:xfrm>
            <a:off x="1034937" y="1903816"/>
            <a:ext cx="7496299" cy="3686175"/>
          </a:xfrm>
          <a:prstGeom prst="rect">
            <a:avLst/>
          </a:prstGeom>
        </p:spPr>
      </p:pic>
    </p:spTree>
    <p:extLst>
      <p:ext uri="{BB962C8B-B14F-4D97-AF65-F5344CB8AC3E}">
        <p14:creationId xmlns:p14="http://schemas.microsoft.com/office/powerpoint/2010/main" val="40199975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F0692-0DF6-7341-A8BD-14F6CE752982}"/>
              </a:ext>
            </a:extLst>
          </p:cNvPr>
          <p:cNvSpPr>
            <a:spLocks noGrp="1"/>
          </p:cNvSpPr>
          <p:nvPr>
            <p:ph type="ctrTitle"/>
          </p:nvPr>
        </p:nvSpPr>
        <p:spPr>
          <a:xfrm>
            <a:off x="2611808" y="779319"/>
            <a:ext cx="5518066" cy="1880262"/>
          </a:xfrm>
        </p:spPr>
        <p:txBody>
          <a:bodyPr/>
          <a:lstStyle/>
          <a:p>
            <a:r>
              <a:rPr lang="en-US"/>
              <a:t>تغییرات موتورسیکت </a:t>
            </a:r>
            <a:endParaRPr lang="fa-IR"/>
          </a:p>
        </p:txBody>
      </p:sp>
      <p:sp>
        <p:nvSpPr>
          <p:cNvPr id="3" name="Content Placeholder 2">
            <a:extLst>
              <a:ext uri="{FF2B5EF4-FFF2-40B4-BE49-F238E27FC236}">
                <a16:creationId xmlns:a16="http://schemas.microsoft.com/office/drawing/2014/main" id="{75842FF5-CCB8-BF44-A0C6-39F1960A0A9F}"/>
              </a:ext>
            </a:extLst>
          </p:cNvPr>
          <p:cNvSpPr>
            <a:spLocks noGrp="1"/>
          </p:cNvSpPr>
          <p:nvPr>
            <p:ph type="subTitle" idx="1"/>
          </p:nvPr>
        </p:nvSpPr>
        <p:spPr>
          <a:xfrm>
            <a:off x="1597110" y="2831520"/>
            <a:ext cx="7173311" cy="2858739"/>
          </a:xfrm>
        </p:spPr>
        <p:txBody>
          <a:bodyPr vert="horz" anchor="t">
            <a:normAutofit/>
          </a:bodyPr>
          <a:lstStyle/>
          <a:p>
            <a:r>
              <a:rPr lang="en-US" sz="4400" baseline="30000"/>
              <a:t>موتورسیکت ها از سال 1855تا2020 تغییرات بسیار زیادی کرده اند</a:t>
            </a:r>
          </a:p>
          <a:p>
            <a:r>
              <a:rPr lang="en-US" sz="4400" baseline="30000"/>
              <a:t>در صفحه بعد میتوانید در تصویر این تغییرات را ببینید</a:t>
            </a:r>
          </a:p>
          <a:p>
            <a:endParaRPr lang="fa-IR" sz="4400" baseline="30000"/>
          </a:p>
        </p:txBody>
      </p:sp>
    </p:spTree>
    <p:extLst>
      <p:ext uri="{BB962C8B-B14F-4D97-AF65-F5344CB8AC3E}">
        <p14:creationId xmlns:p14="http://schemas.microsoft.com/office/powerpoint/2010/main" val="27550187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5B54C279-B8D9-0A40-BB70-EA70E83F4CB3}"/>
              </a:ext>
            </a:extLst>
          </p:cNvPr>
          <p:cNvSpPr>
            <a:spLocks noGrp="1"/>
          </p:cNvSpPr>
          <p:nvPr>
            <p:ph type="subTitle" idx="1"/>
          </p:nvPr>
        </p:nvSpPr>
        <p:spPr>
          <a:xfrm>
            <a:off x="1100943" y="326674"/>
            <a:ext cx="7347856" cy="1929141"/>
          </a:xfrm>
        </p:spPr>
        <p:txBody>
          <a:bodyPr>
            <a:normAutofit/>
          </a:bodyPr>
          <a:lstStyle/>
          <a:p>
            <a:r>
              <a:rPr lang="en-US" sz="3200"/>
              <a:t>تصویر موتورسیکلت قدیمی تصویر موتورسیکلت جدید</a:t>
            </a:r>
          </a:p>
        </p:txBody>
      </p:sp>
      <p:pic>
        <p:nvPicPr>
          <p:cNvPr id="6" name="Picture 6">
            <a:extLst>
              <a:ext uri="{FF2B5EF4-FFF2-40B4-BE49-F238E27FC236}">
                <a16:creationId xmlns:a16="http://schemas.microsoft.com/office/drawing/2014/main" id="{660646B9-1E91-D049-BAB8-5EF0DED4BB3A}"/>
              </a:ext>
            </a:extLst>
          </p:cNvPr>
          <p:cNvPicPr>
            <a:picLocks noChangeAspect="1"/>
          </p:cNvPicPr>
          <p:nvPr/>
        </p:nvPicPr>
        <p:blipFill>
          <a:blip r:embed="rId2"/>
          <a:stretch>
            <a:fillRect/>
          </a:stretch>
        </p:blipFill>
        <p:spPr>
          <a:xfrm>
            <a:off x="4858986" y="2270908"/>
            <a:ext cx="3589812" cy="3924300"/>
          </a:xfrm>
          <a:prstGeom prst="rect">
            <a:avLst/>
          </a:prstGeom>
        </p:spPr>
      </p:pic>
      <p:pic>
        <p:nvPicPr>
          <p:cNvPr id="8" name="Picture 8">
            <a:extLst>
              <a:ext uri="{FF2B5EF4-FFF2-40B4-BE49-F238E27FC236}">
                <a16:creationId xmlns:a16="http://schemas.microsoft.com/office/drawing/2014/main" id="{53E4D7DB-B224-9C4B-83EC-84916CD1223B}"/>
              </a:ext>
            </a:extLst>
          </p:cNvPr>
          <p:cNvPicPr>
            <a:picLocks noChangeAspect="1"/>
          </p:cNvPicPr>
          <p:nvPr/>
        </p:nvPicPr>
        <p:blipFill>
          <a:blip r:embed="rId3"/>
          <a:stretch>
            <a:fillRect/>
          </a:stretch>
        </p:blipFill>
        <p:spPr>
          <a:xfrm>
            <a:off x="1100942" y="2286000"/>
            <a:ext cx="3758044" cy="3924300"/>
          </a:xfrm>
          <a:prstGeom prst="rect">
            <a:avLst/>
          </a:prstGeom>
        </p:spPr>
      </p:pic>
    </p:spTree>
    <p:extLst>
      <p:ext uri="{BB962C8B-B14F-4D97-AF65-F5344CB8AC3E}">
        <p14:creationId xmlns:p14="http://schemas.microsoft.com/office/powerpoint/2010/main" val="2139187708"/>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7A101-430B-E94F-886B-6EDCB239419D}"/>
              </a:ext>
            </a:extLst>
          </p:cNvPr>
          <p:cNvSpPr>
            <a:spLocks noGrp="1"/>
          </p:cNvSpPr>
          <p:nvPr>
            <p:ph type="ctrTitle"/>
          </p:nvPr>
        </p:nvSpPr>
        <p:spPr>
          <a:xfrm>
            <a:off x="915390" y="228"/>
            <a:ext cx="7991103" cy="2127434"/>
          </a:xfrm>
        </p:spPr>
        <p:txBody>
          <a:bodyPr/>
          <a:lstStyle/>
          <a:p>
            <a:r>
              <a:rPr lang="en-US"/>
              <a:t>جدیدترین موتورسیکلت جهان</a:t>
            </a:r>
            <a:endParaRPr lang="fa-IR"/>
          </a:p>
        </p:txBody>
      </p:sp>
      <p:sp>
        <p:nvSpPr>
          <p:cNvPr id="3" name="Content Placeholder 2">
            <a:extLst>
              <a:ext uri="{FF2B5EF4-FFF2-40B4-BE49-F238E27FC236}">
                <a16:creationId xmlns:a16="http://schemas.microsoft.com/office/drawing/2014/main" id="{1D83F2CC-8A9D-954E-ACC7-463C8537C039}"/>
              </a:ext>
            </a:extLst>
          </p:cNvPr>
          <p:cNvSpPr>
            <a:spLocks noGrp="1"/>
          </p:cNvSpPr>
          <p:nvPr>
            <p:ph type="subTitle" idx="1"/>
          </p:nvPr>
        </p:nvSpPr>
        <p:spPr>
          <a:xfrm>
            <a:off x="890649" y="1193718"/>
            <a:ext cx="8015844" cy="5164529"/>
          </a:xfrm>
        </p:spPr>
        <p:txBody>
          <a:bodyPr anchor="t">
            <a:normAutofit fontScale="70000" lnSpcReduction="20000"/>
          </a:bodyPr>
          <a:lstStyle/>
          <a:p>
            <a:pPr marL="514350" indent="-514350" algn="r" rtl="0">
              <a:buFont typeface="Arial" panose="020B0604020202020204" pitchFamily="34" charset="0"/>
              <a:buChar char="•"/>
            </a:pPr>
            <a:r>
              <a:rPr lang="en-US" sz="4800"/>
              <a:t>دوج تاماهاک</a:t>
            </a:r>
          </a:p>
          <a:p>
            <a:pPr marL="514350" indent="-514350" algn="r" rtl="0">
              <a:buFont typeface="Arial" panose="020B0604020202020204" pitchFamily="34" charset="0"/>
              <a:buChar char="•"/>
            </a:pPr>
            <a:r>
              <a:rPr lang="en-US" sz="4800"/>
              <a:t>جدیدترین و آخرین موتور جهان که درسال2020میلادی توسط ژاپن ساخته شد،دوج تاماهاک نامداشت</a:t>
            </a:r>
          </a:p>
          <a:p>
            <a:pPr marL="514350" indent="-514350" algn="r" rtl="0">
              <a:buFont typeface="Arial" panose="020B0604020202020204" pitchFamily="34" charset="0"/>
              <a:buChar char="•"/>
            </a:pPr>
            <a:r>
              <a:rPr lang="en-US" sz="4800"/>
              <a:t>این موتور، موتور ‌پر امکاناتیست که سرعت آن 536کیلومتر در ساعت است</a:t>
            </a:r>
          </a:p>
          <a:p>
            <a:pPr marL="514350" indent="-514350" algn="r" rtl="0">
              <a:buFont typeface="Arial" panose="020B0604020202020204" pitchFamily="34" charset="0"/>
              <a:buChar char="•"/>
            </a:pPr>
            <a:r>
              <a:rPr lang="en-US" sz="4800"/>
              <a:t>در صفحه بعد تصویرداج تاماهاک رامشاهده میکنید</a:t>
            </a:r>
          </a:p>
          <a:p>
            <a:pPr marL="514350" indent="-514350" algn="r" rtl="0">
              <a:buFont typeface="Arial" panose="020B0604020202020204" pitchFamily="34" charset="0"/>
              <a:buChar char="•"/>
            </a:pPr>
            <a:r>
              <a:rPr lang="en-US" sz="4800"/>
              <a:t> </a:t>
            </a:r>
          </a:p>
          <a:p>
            <a:pPr marL="514350" indent="-514350" algn="r" rtl="0">
              <a:buFont typeface="Arial" panose="020B0604020202020204" pitchFamily="34" charset="0"/>
              <a:buChar char="•"/>
            </a:pPr>
            <a:endParaRPr lang="fa-IR" sz="4800"/>
          </a:p>
        </p:txBody>
      </p:sp>
    </p:spTree>
    <p:extLst>
      <p:ext uri="{BB962C8B-B14F-4D97-AF65-F5344CB8AC3E}">
        <p14:creationId xmlns:p14="http://schemas.microsoft.com/office/powerpoint/2010/main" val="2640148458"/>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651AA61-E712-A846-8B1F-8BA0727A1D0C}"/>
              </a:ext>
            </a:extLst>
          </p:cNvPr>
          <p:cNvSpPr>
            <a:spLocks noGrp="1"/>
          </p:cNvSpPr>
          <p:nvPr>
            <p:ph type="subTitle" idx="1"/>
          </p:nvPr>
        </p:nvSpPr>
        <p:spPr>
          <a:xfrm>
            <a:off x="1583377" y="333994"/>
            <a:ext cx="6806270" cy="1100941"/>
          </a:xfrm>
        </p:spPr>
        <p:txBody>
          <a:bodyPr>
            <a:normAutofit/>
          </a:bodyPr>
          <a:lstStyle/>
          <a:p>
            <a:r>
              <a:rPr lang="en-US" sz="4000"/>
              <a:t>تصویر موتور داج تاماهاک</a:t>
            </a:r>
            <a:endParaRPr lang="fa-IR" sz="4000"/>
          </a:p>
        </p:txBody>
      </p:sp>
      <p:pic>
        <p:nvPicPr>
          <p:cNvPr id="4" name="Picture 4">
            <a:extLst>
              <a:ext uri="{FF2B5EF4-FFF2-40B4-BE49-F238E27FC236}">
                <a16:creationId xmlns:a16="http://schemas.microsoft.com/office/drawing/2014/main" id="{6C874418-15AD-4049-8463-A62F2E38A31A}"/>
              </a:ext>
            </a:extLst>
          </p:cNvPr>
          <p:cNvPicPr>
            <a:picLocks noChangeAspect="1"/>
          </p:cNvPicPr>
          <p:nvPr/>
        </p:nvPicPr>
        <p:blipFill>
          <a:blip r:embed="rId2"/>
          <a:stretch>
            <a:fillRect/>
          </a:stretch>
        </p:blipFill>
        <p:spPr>
          <a:xfrm>
            <a:off x="1002700" y="2009156"/>
            <a:ext cx="7696200" cy="4514850"/>
          </a:xfrm>
          <a:prstGeom prst="rect">
            <a:avLst/>
          </a:prstGeom>
        </p:spPr>
      </p:pic>
    </p:spTree>
    <p:extLst>
      <p:ext uri="{BB962C8B-B14F-4D97-AF65-F5344CB8AC3E}">
        <p14:creationId xmlns:p14="http://schemas.microsoft.com/office/powerpoint/2010/main" val="35684336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DC05A5-C118-BD47-8857-275B77468B8E}"/>
              </a:ext>
            </a:extLst>
          </p:cNvPr>
          <p:cNvSpPr>
            <a:spLocks noGrp="1"/>
          </p:cNvSpPr>
          <p:nvPr>
            <p:ph type="ctrTitle"/>
          </p:nvPr>
        </p:nvSpPr>
        <p:spPr>
          <a:xfrm>
            <a:off x="0" y="0"/>
            <a:ext cx="8906494" cy="6618019"/>
          </a:xfrm>
        </p:spPr>
        <p:txBody>
          <a:bodyPr/>
          <a:lstStyle/>
          <a:p>
            <a:r>
              <a:rPr lang="en-US" sz="4000">
                <a:solidFill>
                  <a:schemeClr val="tx2">
                    <a:lumMod val="75000"/>
                  </a:schemeClr>
                </a:solidFill>
              </a:rPr>
              <a:t>پس فهمیدیم که:</a:t>
            </a:r>
            <a:br>
              <a:rPr lang="en-US" sz="4000">
                <a:solidFill>
                  <a:schemeClr val="tx2">
                    <a:lumMod val="75000"/>
                  </a:schemeClr>
                </a:solidFill>
              </a:rPr>
            </a:br>
            <a:r>
              <a:rPr lang="en-US" sz="4000">
                <a:solidFill>
                  <a:schemeClr val="tx2">
                    <a:lumMod val="75000"/>
                  </a:schemeClr>
                </a:solidFill>
              </a:rPr>
              <a:t>‌:1موتورها در این134تغییرات بسیاری کرده اند</a:t>
            </a:r>
            <a:br>
              <a:rPr lang="en-US" sz="4000">
                <a:solidFill>
                  <a:schemeClr val="tx2">
                    <a:lumMod val="75000"/>
                  </a:schemeClr>
                </a:solidFill>
              </a:rPr>
            </a:br>
            <a:r>
              <a:rPr lang="en-US" sz="4000">
                <a:solidFill>
                  <a:schemeClr val="tx2">
                    <a:lumMod val="75000"/>
                  </a:schemeClr>
                </a:solidFill>
              </a:rPr>
              <a:t>‌:2اولین موتور درسال1885و اخرین مو‌تور درسال2020ساخته شد</a:t>
            </a:r>
            <a:br>
              <a:rPr lang="en-US" sz="4000">
                <a:solidFill>
                  <a:schemeClr val="tx2">
                    <a:lumMod val="75000"/>
                  </a:schemeClr>
                </a:solidFill>
              </a:rPr>
            </a:br>
            <a:r>
              <a:rPr lang="en-US" sz="4000">
                <a:solidFill>
                  <a:schemeClr val="tx2">
                    <a:lumMod val="75000"/>
                  </a:schemeClr>
                </a:solidFill>
              </a:rPr>
              <a:t>‌:3جدیدترین موتور توسط ژاپن ساخته شده</a:t>
            </a:r>
            <a:br>
              <a:rPr lang="en-US" sz="4000">
                <a:solidFill>
                  <a:schemeClr val="tx2">
                    <a:lumMod val="75000"/>
                  </a:schemeClr>
                </a:solidFill>
              </a:rPr>
            </a:br>
            <a:r>
              <a:rPr lang="en-US" sz="4000">
                <a:solidFill>
                  <a:schemeClr val="tx2">
                    <a:lumMod val="75000"/>
                  </a:schemeClr>
                </a:solidFill>
              </a:rPr>
              <a:t>:4اولین موتورسیکت توسط دایلمر و میباخ آلمانی ساخته شده</a:t>
            </a:r>
            <a:br>
              <a:rPr lang="en-US">
                <a:solidFill>
                  <a:schemeClr val="tx2">
                    <a:lumMod val="75000"/>
                  </a:schemeClr>
                </a:solidFill>
              </a:rPr>
            </a:br>
            <a:endParaRPr lang="fa-IR">
              <a:solidFill>
                <a:schemeClr val="tx2">
                  <a:lumMod val="75000"/>
                </a:schemeClr>
              </a:solidFill>
            </a:endParaRPr>
          </a:p>
        </p:txBody>
      </p:sp>
      <p:sp>
        <p:nvSpPr>
          <p:cNvPr id="3" name="Content Placeholder 2">
            <a:extLst>
              <a:ext uri="{FF2B5EF4-FFF2-40B4-BE49-F238E27FC236}">
                <a16:creationId xmlns:a16="http://schemas.microsoft.com/office/drawing/2014/main" id="{08A520FE-6041-8A40-8A67-A43FF31AAA53}"/>
              </a:ext>
            </a:extLst>
          </p:cNvPr>
          <p:cNvSpPr>
            <a:spLocks noGrp="1"/>
          </p:cNvSpPr>
          <p:nvPr>
            <p:ph type="subTitle" idx="1"/>
          </p:nvPr>
        </p:nvSpPr>
        <p:spPr>
          <a:xfrm>
            <a:off x="1558637" y="0"/>
            <a:ext cx="7261266" cy="6807281"/>
          </a:xfrm>
        </p:spPr>
        <p:txBody>
          <a:bodyPr vert="horz" anchor="ctr">
            <a:normAutofit/>
          </a:bodyPr>
          <a:lstStyle/>
          <a:p>
            <a:pPr marL="692150" indent="-685800" algn="thaiDist"/>
            <a:endParaRPr lang="en-US" sz="5400">
              <a:solidFill>
                <a:schemeClr val="tx2">
                  <a:lumMod val="75000"/>
                </a:schemeClr>
              </a:solidFill>
            </a:endParaRPr>
          </a:p>
          <a:p>
            <a:pPr marL="692150" indent="-685800" algn="thaiDist"/>
            <a:endParaRPr lang="fa-IR" sz="5400">
              <a:solidFill>
                <a:schemeClr val="tx2">
                  <a:lumMod val="75000"/>
                </a:schemeClr>
              </a:solidFill>
            </a:endParaRPr>
          </a:p>
        </p:txBody>
      </p:sp>
    </p:spTree>
    <p:extLst>
      <p:ext uri="{BB962C8B-B14F-4D97-AF65-F5344CB8AC3E}">
        <p14:creationId xmlns:p14="http://schemas.microsoft.com/office/powerpoint/2010/main" val="859523588"/>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FD59BC7-44F5-2D4C-BB2E-7EBCC01B73A7}"/>
              </a:ext>
            </a:extLst>
          </p:cNvPr>
          <p:cNvSpPr>
            <a:spLocks noGrp="1"/>
          </p:cNvSpPr>
          <p:nvPr>
            <p:ph type="ctrTitle"/>
          </p:nvPr>
        </p:nvSpPr>
        <p:spPr>
          <a:xfrm>
            <a:off x="0" y="3891641"/>
            <a:ext cx="8265945" cy="2966359"/>
          </a:xfrm>
        </p:spPr>
        <p:txBody>
          <a:bodyPr>
            <a:normAutofit/>
          </a:bodyPr>
          <a:lstStyle/>
          <a:p>
            <a:pPr algn="l"/>
            <a:r>
              <a:rPr lang="en-US" dirty="0" err="1">
                <a:solidFill>
                  <a:srgbClr val="FF0000"/>
                </a:solidFill>
              </a:rPr>
              <a:t>باتشکر</a:t>
            </a:r>
            <a:r>
              <a:rPr lang="en-US" dirty="0">
                <a:solidFill>
                  <a:srgbClr val="FF0000"/>
                </a:solidFill>
              </a:rPr>
              <a:t> </a:t>
            </a:r>
            <a:r>
              <a:rPr lang="en-US" dirty="0" err="1">
                <a:solidFill>
                  <a:srgbClr val="FF0000"/>
                </a:solidFill>
              </a:rPr>
              <a:t>از</a:t>
            </a:r>
            <a:r>
              <a:rPr lang="en-US" dirty="0">
                <a:solidFill>
                  <a:srgbClr val="FF0000"/>
                </a:solidFill>
              </a:rPr>
              <a:t> </a:t>
            </a:r>
            <a:r>
              <a:rPr lang="en-US" dirty="0" err="1">
                <a:solidFill>
                  <a:srgbClr val="FF0000"/>
                </a:solidFill>
              </a:rPr>
              <a:t>توجه</a:t>
            </a:r>
            <a:r>
              <a:rPr lang="en-US" dirty="0">
                <a:solidFill>
                  <a:srgbClr val="FF0000"/>
                </a:solidFill>
              </a:rPr>
              <a:t> </a:t>
            </a:r>
            <a:r>
              <a:rPr lang="en-US" dirty="0" err="1">
                <a:solidFill>
                  <a:srgbClr val="FF0000"/>
                </a:solidFill>
              </a:rPr>
              <a:t>شما</a:t>
            </a:r>
            <a:r>
              <a:rPr lang="en-US" dirty="0">
                <a:solidFill>
                  <a:srgbClr val="FF0000"/>
                </a:solidFill>
              </a:rPr>
              <a:t>🌹</a:t>
            </a:r>
            <a:br>
              <a:rPr lang="en-US" dirty="0">
                <a:solidFill>
                  <a:srgbClr val="FF0000"/>
                </a:solidFill>
              </a:rPr>
            </a:br>
            <a:br>
              <a:rPr lang="en-US" dirty="0">
                <a:solidFill>
                  <a:srgbClr val="FF0000"/>
                </a:solidFill>
              </a:rPr>
            </a:br>
            <a:r>
              <a:rPr lang="en-US" dirty="0" err="1">
                <a:solidFill>
                  <a:srgbClr val="FFFF00"/>
                </a:solidFill>
              </a:rPr>
              <a:t>پایان</a:t>
            </a:r>
            <a:endParaRPr lang="fa-IR" dirty="0">
              <a:solidFill>
                <a:srgbClr val="FFFF00"/>
              </a:solidFill>
            </a:endParaRPr>
          </a:p>
        </p:txBody>
      </p:sp>
    </p:spTree>
    <p:extLst>
      <p:ext uri="{BB962C8B-B14F-4D97-AF65-F5344CB8AC3E}">
        <p14:creationId xmlns:p14="http://schemas.microsoft.com/office/powerpoint/2010/main" val="1904759073"/>
      </p:ext>
    </p:extLst>
  </p:cSld>
  <p:clrMapOvr>
    <a:masterClrMapping/>
  </p:clrMapOvr>
  <p:transition spd="slow">
    <p:cove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TM16401375[[fn=Madison]]</Template>
  <TotalTime>2</TotalTime>
  <Words>377</Words>
  <Application>Microsoft Office PowerPoint</Application>
  <PresentationFormat>Widescreen</PresentationFormat>
  <Paragraphs>26</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dana-regular</vt:lpstr>
      <vt:lpstr>MS Shell Dlg 2</vt:lpstr>
      <vt:lpstr>Tahoma</vt:lpstr>
      <vt:lpstr>Wingdings</vt:lpstr>
      <vt:lpstr>Wingdings 3</vt:lpstr>
      <vt:lpstr>Madison</vt:lpstr>
      <vt:lpstr>به نام خدا  کنفرانس درباره موتور سیکلت ارائه دهنده:محمدمحسن خدابنده</vt:lpstr>
      <vt:lpstr>موتور سیکلت</vt:lpstr>
      <vt:lpstr>تصویر اولین موتورسیکلت جهان👇🏼</vt:lpstr>
      <vt:lpstr>تغییرات موتورسیکت </vt:lpstr>
      <vt:lpstr>PowerPoint Presentation</vt:lpstr>
      <vt:lpstr>جدیدترین موتورسیکلت جهان</vt:lpstr>
      <vt:lpstr>PowerPoint Presentation</vt:lpstr>
      <vt:lpstr>پس فهمیدیم که: ‌:1موتورها در این134تغییرات بسیاری کرده اند ‌:2اولین موتور درسال1885و اخرین مو‌تور درسال2020ساخته شد ‌:3جدیدترین موتور توسط ژاپن ساخته شده :4اولین موتورسیکت توسط دایلمر و میباخ آلمانی ساخته شده </vt:lpstr>
      <vt:lpstr>باتشکر از توجه شما🌹  پایان</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Unknown User</dc:creator>
  <cp:lastModifiedBy>mojtaba karimi</cp:lastModifiedBy>
  <cp:revision>8</cp:revision>
  <dcterms:created xsi:type="dcterms:W3CDTF">2020-11-23T10:12:07Z</dcterms:created>
  <dcterms:modified xsi:type="dcterms:W3CDTF">2020-11-28T11:26:50Z</dcterms:modified>
</cp:coreProperties>
</file>