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6600"/>
    <a:srgbClr val="3399FF"/>
    <a:srgbClr val="00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787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7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7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01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67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38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02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607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12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08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8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23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2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2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35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93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69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8848A6-4FE8-4C07-8586-49459C54B22A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FAF83DE-1177-4A92-AADD-1595F7AE4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130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762137"/>
            <a:ext cx="7197726" cy="2421464"/>
          </a:xfrm>
        </p:spPr>
        <p:txBody>
          <a:bodyPr>
            <a:normAutofit/>
          </a:bodyPr>
          <a:lstStyle/>
          <a:p>
            <a:pPr algn="ctr" rtl="1"/>
            <a:r>
              <a:rPr lang="fa-IR" sz="13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بسم الله الرحمن الرحیم </a:t>
            </a:r>
            <a:endParaRPr lang="en-US" sz="13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5255394"/>
            <a:ext cx="7197726" cy="959317"/>
          </a:xfrm>
        </p:spPr>
        <p:txBody>
          <a:bodyPr/>
          <a:lstStyle/>
          <a:p>
            <a:r>
              <a:rPr lang="fa-IR" dirty="0" smtClean="0"/>
              <a:t>تحقیقی درباره مزیت بافت 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مقدمه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233061"/>
            <a:ext cx="10131425" cy="3558139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sz="40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الیاف طبیعی</a:t>
            </a:r>
            <a:r>
              <a:rPr lang="fa-IR" sz="4000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: </a:t>
            </a:r>
            <a:r>
              <a:rPr lang="fa-I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پشم ، پنبه ، </a:t>
            </a:r>
            <a:r>
              <a:rPr lang="fa-I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ابریشم</a:t>
            </a:r>
          </a:p>
          <a:p>
            <a:pPr marL="0" indent="0" algn="just" rtl="1">
              <a:buNone/>
            </a:pPr>
            <a:r>
              <a:rPr lang="fa-IR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الیاف مصنوعی</a:t>
            </a:r>
            <a:r>
              <a:rPr lang="fa-IR" sz="4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: </a:t>
            </a:r>
            <a:r>
              <a:rPr lang="fa-I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ریون ، نایلون و پلی استر</a:t>
            </a:r>
          </a:p>
          <a:p>
            <a:pPr marL="0" indent="0" algn="just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16" y="2827069"/>
            <a:ext cx="2600325" cy="1762125"/>
          </a:xfrm>
          <a:prstGeom prst="roundRect">
            <a:avLst>
              <a:gd name="adj" fmla="val 11871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281" y="2827069"/>
            <a:ext cx="2800350" cy="1762125"/>
          </a:xfrm>
          <a:prstGeom prst="roundRect">
            <a:avLst>
              <a:gd name="adj" fmla="val 12418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75386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پنبه یا </a:t>
            </a:r>
            <a:r>
              <a:rPr lang="en-US" dirty="0" err="1" smtClean="0"/>
              <a:t>cOTton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sz="2400" dirty="0" smtClean="0">
                <a:solidFill>
                  <a:srgbClr val="FF6600"/>
                </a:solidFill>
                <a:cs typeface="B Nazanin" panose="00000400000000000000" pitchFamily="2" charset="-78"/>
              </a:rPr>
              <a:t>نکات مفید:</a:t>
            </a:r>
          </a:p>
          <a:p>
            <a:pPr marL="0" indent="0" algn="r" rtl="1">
              <a:buNone/>
            </a:pPr>
            <a:r>
              <a:rPr lang="fa-IR" dirty="0"/>
              <a:t> </a:t>
            </a:r>
            <a:r>
              <a:rPr lang="fa-IR" dirty="0" smtClean="0"/>
              <a:t>1-الیاف </a:t>
            </a:r>
            <a:r>
              <a:rPr lang="fa-IR" dirty="0"/>
              <a:t>پنبه ای ‌هادی حرارت هستند و حرارت بدن را به بیرون منتقل می‌کنند در نتیجه خنک هستند .</a:t>
            </a:r>
          </a:p>
          <a:p>
            <a:pPr marL="0" indent="0" algn="r" rtl="1">
              <a:buNone/>
            </a:pPr>
            <a:r>
              <a:rPr lang="fa-IR" dirty="0" smtClean="0"/>
              <a:t>2-</a:t>
            </a:r>
            <a:r>
              <a:rPr lang="fa-IR" dirty="0"/>
              <a:t> به راحتی لکه گیری و شسته می‌شوند .</a:t>
            </a:r>
          </a:p>
          <a:p>
            <a:pPr marL="0" indent="0" algn="r" rtl="1">
              <a:buNone/>
            </a:pPr>
            <a:r>
              <a:rPr lang="fa-IR" dirty="0"/>
              <a:t> </a:t>
            </a:r>
            <a:r>
              <a:rPr lang="fa-IR" dirty="0" smtClean="0"/>
              <a:t>3-در </a:t>
            </a:r>
            <a:r>
              <a:rPr lang="fa-IR" dirty="0"/>
              <a:t>برابر ساییدگی مقاوم هستند .</a:t>
            </a:r>
          </a:p>
          <a:p>
            <a:pPr marL="0" indent="0" algn="r" rtl="1">
              <a:buNone/>
            </a:pPr>
            <a:r>
              <a:rPr lang="fa-IR" dirty="0" smtClean="0"/>
              <a:t>4- پس از استفاده اگر خوب خشک نشود، بوی عرق بدن در آن باقی می‌ماند .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توجه ! در ایران به لباس های پنبه ای نخی می‌گویند .</a:t>
            </a:r>
            <a:endParaRPr lang="en-US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 rtl="1">
              <a:buNone/>
            </a:pPr>
            <a:endParaRPr lang="fa-IR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07" y="3360420"/>
            <a:ext cx="2847975" cy="1600200"/>
          </a:xfrm>
          <a:prstGeom prst="roundRect">
            <a:avLst>
              <a:gd name="adj" fmla="val 19422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1041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کتان  یا </a:t>
            </a:r>
            <a:r>
              <a:rPr lang="en-US" dirty="0" err="1"/>
              <a:t>Leinen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4186"/>
            <a:ext cx="10131425" cy="3789146"/>
          </a:xfrm>
        </p:spPr>
        <p:txBody>
          <a:bodyPr/>
          <a:lstStyle/>
          <a:p>
            <a:pPr marL="342900" indent="-342900" algn="just" rtl="1">
              <a:buFont typeface="+mj-lt"/>
              <a:buAutoNum type="arabicParenR"/>
            </a:pPr>
            <a:r>
              <a:rPr lang="fa-IR" dirty="0"/>
              <a:t>کتان از نظر خصوصیات مانند پنبه است و در ایران کشت نمی شود .</a:t>
            </a:r>
          </a:p>
          <a:p>
            <a:pPr marL="342900" indent="-342900" algn="just" rtl="1">
              <a:buFont typeface="+mj-lt"/>
              <a:buAutoNum type="arabicParenR"/>
            </a:pPr>
            <a:r>
              <a:rPr lang="fa-IR" dirty="0"/>
              <a:t>پارچه‌های کتانی دارای سطح صاف و درخشنده اند زودتر از پنبه تمیز میشوند .</a:t>
            </a:r>
          </a:p>
          <a:p>
            <a:pPr marL="342900" indent="-342900" algn="just" rtl="1">
              <a:buFont typeface="+mj-lt"/>
              <a:buAutoNum type="arabicParenR"/>
            </a:pPr>
            <a:r>
              <a:rPr lang="fa-IR" dirty="0"/>
              <a:t>به اندازه پارچه‌های پنبه ای آب را جذب می‌کنند اما زودتر خشک می‌شوند به همین دلیل حوله‌های کتانی بهتر از پنبه ای است.</a:t>
            </a:r>
          </a:p>
          <a:p>
            <a:pPr algn="just" rtl="1"/>
            <a:endParaRPr lang="fa-IR" dirty="0" smtClean="0">
              <a:solidFill>
                <a:srgbClr val="00B050"/>
              </a:solidFill>
            </a:endParaRPr>
          </a:p>
          <a:p>
            <a:pPr marL="0" indent="0" algn="just" rtl="1">
              <a:buNone/>
            </a:pPr>
            <a:r>
              <a:rPr lang="fa-IR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نکته </a:t>
            </a:r>
            <a:r>
              <a:rPr lang="fa-I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نخ </a:t>
            </a:r>
            <a:r>
              <a:rPr lang="fa-IR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طبیعی کتان برای قلاب بافی مصرفی عمده دارد و از جنس های بسیار باکیفیت در این محصول، نوع ترک است که خرید آن با قیمت مناسب به صورت اینترنتی، مهیاست.</a:t>
            </a:r>
            <a:endParaRPr lang="en-US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13" y="1608302"/>
            <a:ext cx="1691038" cy="21183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463" y="1608302"/>
            <a:ext cx="1482532" cy="21065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0281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093" y="154004"/>
            <a:ext cx="10131425" cy="1122591"/>
          </a:xfrm>
        </p:spPr>
        <p:txBody>
          <a:bodyPr/>
          <a:lstStyle/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نایلون و پلی استر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387" y="1276595"/>
            <a:ext cx="10607040" cy="5181957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/>
              <a:t>نایلون جزء الیاف کاملاً مصنوعی است .</a:t>
            </a:r>
          </a:p>
          <a:p>
            <a:pPr marL="0" indent="0" algn="just" rtl="1">
              <a:buNone/>
            </a:pPr>
            <a:r>
              <a:rPr lang="fa-IR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نایلون استحکام خوبی در برابر سایش و کشش دارد به همین دلیل موارد استعمال زیادی دارد از جمله جوراب های نایلونی به علت قابلیت الاستیکی زیاد در قسمت زانو و مفاصل کیسه ای نمی شود .</a:t>
            </a:r>
          </a:p>
          <a:p>
            <a:pPr marL="0" indent="0" algn="just" rtl="1">
              <a:buNone/>
            </a:pPr>
            <a:r>
              <a:rPr lang="fa-IR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فورآ خشک می‌شوند ، زیرا رطوبت کمی به خود جذب می‌کنند .</a:t>
            </a:r>
          </a:p>
          <a:p>
            <a:pPr marL="0" indent="0" algn="just" rtl="1">
              <a:buNone/>
            </a:pPr>
            <a:r>
              <a:rPr lang="fa-IR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از نخ </a:t>
            </a:r>
            <a:r>
              <a:rPr lang="fa-IR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نایلونی </a:t>
            </a:r>
            <a:r>
              <a:rPr lang="fa-IR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برای تهیه جوراب ساق بلند ، آستری ، مایوی شنا ، لباس ورزشی ، پارچه دانتل ، بارانی ، پوشاک پلیسه دار ، پارچه‌های کشباف استفاده می‌شود </a:t>
            </a:r>
            <a:r>
              <a:rPr lang="fa-IR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همچنین در پزشکی به نخ جراحی نیز شناخته و استفاده می شود</a:t>
            </a:r>
          </a:p>
          <a:p>
            <a:pPr marL="0" indent="0" algn="just" rtl="1">
              <a:buNone/>
            </a:pPr>
            <a:endParaRPr lang="fa-IR" dirty="0" smtClean="0"/>
          </a:p>
          <a:p>
            <a:pPr marL="0" indent="0" algn="just" rtl="1">
              <a:buNone/>
            </a:pP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پلی استر کاملاً مصنوعی است .</a:t>
            </a:r>
          </a:p>
          <a:p>
            <a:pPr marL="0" indent="0" algn="just" rtl="1">
              <a:buNone/>
            </a:pP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مقامت فوق العاده ای در برابر چروک شدن دارند حتی در زمانی که خیس می‌شوند .</a:t>
            </a:r>
          </a:p>
          <a:p>
            <a:pPr marL="0" indent="0" algn="just" rtl="1">
              <a:buNone/>
            </a:pP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اگر پلی استر با الیاف طبیعی مخلوط شود، در تهیه منسوجات سبک وزن مانند پارچه‌های پرده ای ، ساتن ، پیراهن و بلوز مورد استفاده قرار می‌گیرد .</a:t>
            </a:r>
          </a:p>
          <a:p>
            <a:pPr marL="0" indent="0" algn="just" rtl="1">
              <a:buNone/>
            </a:pP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به علت خاصیت اتوپذیری زیاد در تهیه پارچه‌های پلیسه زنانه و بشور بپوش مصرف می‌شود 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93" y="3384618"/>
            <a:ext cx="2821355" cy="13120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5855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45</TotalTime>
  <Words>183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Aldhabi</vt:lpstr>
      <vt:lpstr>Arabic Typesetting</vt:lpstr>
      <vt:lpstr>Arial</vt:lpstr>
      <vt:lpstr>B Nazanin</vt:lpstr>
      <vt:lpstr>Calibri</vt:lpstr>
      <vt:lpstr>Calibri Light</vt:lpstr>
      <vt:lpstr>Times New Roman</vt:lpstr>
      <vt:lpstr>Celestial</vt:lpstr>
      <vt:lpstr>بسم الله الرحمن الرحیم </vt:lpstr>
      <vt:lpstr>مقدمه</vt:lpstr>
      <vt:lpstr>پنبه یا cOTton</vt:lpstr>
      <vt:lpstr>کتان  یا Leinen</vt:lpstr>
      <vt:lpstr>نایلون و پلی استر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 </dc:title>
  <dc:creator>Asus</dc:creator>
  <cp:lastModifiedBy>Asus</cp:lastModifiedBy>
  <cp:revision>6</cp:revision>
  <dcterms:created xsi:type="dcterms:W3CDTF">2021-04-10T04:54:54Z</dcterms:created>
  <dcterms:modified xsi:type="dcterms:W3CDTF">2021-04-10T05:40:28Z</dcterms:modified>
</cp:coreProperties>
</file>