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1" r:id="rId3"/>
    <p:sldId id="257" r:id="rId4"/>
    <p:sldId id="265" r:id="rId5"/>
    <p:sldId id="262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3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8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793C-6D65-4498-8475-205CF7E3C992}" type="datetimeFigureOut">
              <a:rPr lang="en-US" smtClean="0"/>
              <a:t>03-Jan-18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EE37-6331-46F8-ACF7-A1574235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7.jpeg"/><Relationship Id="rId7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1" y="0"/>
            <a:ext cx="9698557" cy="6858000"/>
          </a:xfrm>
          <a:prstGeom prst="rect">
            <a:avLst/>
          </a:prstGeom>
        </p:spPr>
      </p:pic>
      <p:pic>
        <p:nvPicPr>
          <p:cNvPr id="3" name="IRAN.Fotball.Leage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8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r="1944"/>
          <a:stretch/>
        </p:blipFill>
        <p:spPr>
          <a:xfrm>
            <a:off x="0" y="0"/>
            <a:ext cx="9210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28" y="0"/>
            <a:ext cx="981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31300" cy="622300"/>
          </a:xfrm>
          <a:prstGeom prst="rect">
            <a:avLst/>
          </a:prstGeom>
          <a:solidFill>
            <a:srgbClr val="091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r="1945" b="5265"/>
          <a:stretch/>
        </p:blipFill>
        <p:spPr>
          <a:xfrm>
            <a:off x="-1131" y="596900"/>
            <a:ext cx="9132431" cy="6261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3449" y="-127000"/>
            <a:ext cx="7163270" cy="123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cs typeface="_MRT_Khodkar" panose="00000700000000000000" pitchFamily="2" charset="-78"/>
              </a:rPr>
              <a:t>جدول مسابقات دهه فجر</a:t>
            </a:r>
            <a:endParaRPr lang="en-US" sz="5400" dirty="0"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4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r="5000"/>
          <a:stretch/>
        </p:blipFill>
        <p:spPr>
          <a:xfrm rot="16200000">
            <a:off x="-1112126" y="1097675"/>
            <a:ext cx="6872450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6000" y="245896"/>
            <a:ext cx="3937000" cy="63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u="sng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تیم 1</a:t>
            </a:r>
          </a:p>
          <a:p>
            <a:pPr algn="ctr"/>
            <a:r>
              <a:rPr lang="fa-IR" sz="6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حصارکی</a:t>
            </a:r>
            <a:endParaRPr lang="fa-IR" sz="6000" b="1" dirty="0" smtClean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  <a:p>
            <a:pPr algn="ctr"/>
            <a:r>
              <a:rPr lang="fa-IR" sz="6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معتمدوزیری</a:t>
            </a:r>
            <a:endParaRPr lang="fa-IR" sz="6000" b="1" dirty="0" smtClean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  <a:p>
            <a:pPr algn="ctr"/>
            <a:r>
              <a:rPr lang="fa-IR" sz="6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صادقی</a:t>
            </a:r>
          </a:p>
          <a:p>
            <a:pPr algn="ctr"/>
            <a:r>
              <a:rPr lang="fa-IR" sz="6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کلاهی</a:t>
            </a:r>
          </a:p>
          <a:p>
            <a:pPr algn="ctr"/>
            <a:r>
              <a:rPr lang="fa-IR" sz="6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افضلی</a:t>
            </a:r>
          </a:p>
          <a:p>
            <a:pPr algn="ctr"/>
            <a:r>
              <a:rPr lang="fa-IR" sz="6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درجانی</a:t>
            </a:r>
            <a:endParaRPr lang="fa-IR" sz="6000" b="1" dirty="0" smtClean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9444" r="13889" b="14788"/>
          <a:stretch/>
        </p:blipFill>
        <p:spPr>
          <a:xfrm rot="16200000">
            <a:off x="295839" y="3987643"/>
            <a:ext cx="1627400" cy="122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 t="13386" r="11146" b="9392"/>
          <a:stretch/>
        </p:blipFill>
        <p:spPr>
          <a:xfrm rot="16200000">
            <a:off x="2791502" y="644225"/>
            <a:ext cx="1588958" cy="11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3" t="14828" r="10254" b="14895"/>
          <a:stretch/>
        </p:blipFill>
        <p:spPr>
          <a:xfrm rot="16200000">
            <a:off x="268056" y="592674"/>
            <a:ext cx="1528895" cy="123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5" t="15713" r="6773" b="14843"/>
          <a:stretch/>
        </p:blipFill>
        <p:spPr>
          <a:xfrm rot="16200000">
            <a:off x="1432289" y="2333285"/>
            <a:ext cx="1783621" cy="132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t="19377" r="17177" b="15345"/>
          <a:stretch/>
        </p:blipFill>
        <p:spPr>
          <a:xfrm rot="16200000">
            <a:off x="2639400" y="4026691"/>
            <a:ext cx="1606487" cy="117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5230" r="14248" b="12807"/>
          <a:stretch/>
        </p:blipFill>
        <p:spPr>
          <a:xfrm rot="16200000">
            <a:off x="1596651" y="5366083"/>
            <a:ext cx="1460864" cy="120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68718" y="1904729"/>
            <a:ext cx="1371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Motamed</a:t>
            </a:r>
            <a:endParaRPr lang="en-US" sz="2000" b="1" dirty="0" smtClean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vaziry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050" y="1870460"/>
            <a:ext cx="114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Kolahi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347" y="3693812"/>
            <a:ext cx="114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Hesaraki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4347" y="6457890"/>
            <a:ext cx="114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Darajani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470" y="5260840"/>
            <a:ext cx="114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Afzali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8683" y="5260840"/>
            <a:ext cx="114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Sadeqi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51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r="5000"/>
          <a:stretch/>
        </p:blipFill>
        <p:spPr>
          <a:xfrm rot="16200000">
            <a:off x="-1112125" y="1112125"/>
            <a:ext cx="6872450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6000" y="245896"/>
            <a:ext cx="3937000" cy="63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b="1" u="sng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تیم 2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یزدان پناه</a:t>
            </a:r>
          </a:p>
          <a:p>
            <a:pPr algn="ctr"/>
            <a:r>
              <a:rPr lang="fa-IR" sz="54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مردآزاد</a:t>
            </a:r>
            <a:endParaRPr lang="fa-IR" sz="5400" b="1" dirty="0" smtClean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محمودی</a:t>
            </a:r>
          </a:p>
          <a:p>
            <a:pPr algn="ctr"/>
            <a:r>
              <a:rPr lang="fa-IR" sz="54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غفارپور</a:t>
            </a:r>
            <a:endParaRPr lang="fa-IR" sz="5400" b="1" dirty="0" smtClean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همدانی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چنگی</a:t>
            </a:r>
            <a:endParaRPr lang="fa-IR" sz="4800" b="1" dirty="0" smtClean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t="7667" r="10143"/>
          <a:stretch/>
        </p:blipFill>
        <p:spPr>
          <a:xfrm rot="16200000">
            <a:off x="2827719" y="4070642"/>
            <a:ext cx="1433367" cy="119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1" b="8793"/>
          <a:stretch/>
        </p:blipFill>
        <p:spPr>
          <a:xfrm rot="16200000">
            <a:off x="2783052" y="770694"/>
            <a:ext cx="1747031" cy="124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4179" r="13420" b="4008"/>
          <a:stretch/>
        </p:blipFill>
        <p:spPr>
          <a:xfrm rot="16200000">
            <a:off x="254219" y="768975"/>
            <a:ext cx="1623213" cy="117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10139" r="6256" b="5800"/>
          <a:stretch/>
        </p:blipFill>
        <p:spPr>
          <a:xfrm rot="16200000">
            <a:off x="1503741" y="2508410"/>
            <a:ext cx="1640715" cy="124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r="18491" b="16637"/>
          <a:stretch/>
        </p:blipFill>
        <p:spPr>
          <a:xfrm rot="16200000">
            <a:off x="430522" y="4094639"/>
            <a:ext cx="1433367" cy="1148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11644" b="13144"/>
          <a:stretch/>
        </p:blipFill>
        <p:spPr>
          <a:xfrm rot="16200000">
            <a:off x="1604512" y="5438712"/>
            <a:ext cx="1476075" cy="118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46246" y="2164804"/>
            <a:ext cx="13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Mahmoodi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083" y="2151837"/>
            <a:ext cx="13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Mardazad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3915" y="3827632"/>
            <a:ext cx="161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Yazdanpanah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1563" y="6524616"/>
            <a:ext cx="13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Changi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711" y="5281768"/>
            <a:ext cx="15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Ghaffarpoor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5274" y="5281768"/>
            <a:ext cx="13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Hamedani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72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r="5000"/>
          <a:stretch/>
        </p:blipFill>
        <p:spPr>
          <a:xfrm rot="16200000">
            <a:off x="-1112125" y="1112125"/>
            <a:ext cx="6872450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6000" y="245896"/>
            <a:ext cx="3937000" cy="63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b="1" u="sng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تیم 3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زره پوش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هاشمی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قاسمی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قاضیان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رحیمی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حسین بکی</a:t>
            </a:r>
            <a:endParaRPr lang="fa-IR" sz="4800" b="1" dirty="0" smtClean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/>
          <a:stretch/>
        </p:blipFill>
        <p:spPr>
          <a:xfrm rot="16200000">
            <a:off x="2128043" y="4238855"/>
            <a:ext cx="1588450" cy="124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/>
          <a:stretch/>
        </p:blipFill>
        <p:spPr>
          <a:xfrm rot="16200000">
            <a:off x="-118513" y="3160491"/>
            <a:ext cx="1636372" cy="1237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4" r="6526" b="14619"/>
          <a:stretch/>
        </p:blipFill>
        <p:spPr>
          <a:xfrm rot="16200000">
            <a:off x="3150064" y="3158252"/>
            <a:ext cx="1636373" cy="124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4"/>
          <a:stretch/>
        </p:blipFill>
        <p:spPr>
          <a:xfrm rot="16200000">
            <a:off x="1695263" y="5631065"/>
            <a:ext cx="1411450" cy="115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r="10026" b="7086"/>
          <a:stretch/>
        </p:blipFill>
        <p:spPr>
          <a:xfrm rot="16200000">
            <a:off x="1258059" y="579440"/>
            <a:ext cx="2132080" cy="161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/>
          <a:stretch/>
        </p:blipFill>
        <p:spPr>
          <a:xfrm rot="16200000">
            <a:off x="1074270" y="4213899"/>
            <a:ext cx="1527286" cy="126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62301" y="2275077"/>
            <a:ext cx="161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Qasemi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6833" y="4445154"/>
            <a:ext cx="161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Hashemi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6866" y="4459793"/>
            <a:ext cx="161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Rahimi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4844" y="5361322"/>
            <a:ext cx="161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Qazian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562" y="5361322"/>
            <a:ext cx="161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Zerehpoosh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1404" y="6540811"/>
            <a:ext cx="161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Hoseinbaki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52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r="5000"/>
          <a:stretch/>
        </p:blipFill>
        <p:spPr>
          <a:xfrm rot="16200000">
            <a:off x="-1112125" y="1112125"/>
            <a:ext cx="6872450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6000" y="245896"/>
            <a:ext cx="3937000" cy="63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b="1" u="sng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تیم 4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جعفر آبادی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احسانی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صالحی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سراج</a:t>
            </a:r>
          </a:p>
          <a:p>
            <a:pPr algn="ctr"/>
            <a:r>
              <a:rPr lang="fa-IR" sz="54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رعایا</a:t>
            </a:r>
          </a:p>
          <a:p>
            <a:pPr algn="ctr"/>
            <a:r>
              <a:rPr lang="fa-IR" sz="54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امیدیان</a:t>
            </a:r>
            <a:endParaRPr lang="fa-IR" sz="4800" b="1" dirty="0" smtClean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6752" r="13572"/>
          <a:stretch/>
        </p:blipFill>
        <p:spPr>
          <a:xfrm rot="16200000">
            <a:off x="1481847" y="433722"/>
            <a:ext cx="1684504" cy="141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4206" r="7045" b="8718"/>
          <a:stretch/>
        </p:blipFill>
        <p:spPr>
          <a:xfrm rot="16200000">
            <a:off x="1352537" y="2271375"/>
            <a:ext cx="1943123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t="12877" r="10357"/>
          <a:stretch/>
        </p:blipFill>
        <p:spPr>
          <a:xfrm rot="16200000">
            <a:off x="234315" y="3959328"/>
            <a:ext cx="1724239" cy="150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1497" r="9281"/>
          <a:stretch/>
        </p:blipFill>
        <p:spPr>
          <a:xfrm rot="16200000">
            <a:off x="2663741" y="4041690"/>
            <a:ext cx="1711540" cy="133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71" y="5524010"/>
            <a:ext cx="1201327" cy="1339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82" y="1788918"/>
            <a:ext cx="161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Jafarabadi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4514" y="3825745"/>
            <a:ext cx="161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Aminroaya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086" y="5405076"/>
            <a:ext cx="161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Ehsani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5592" y="5395631"/>
            <a:ext cx="161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Seraj</a:t>
            </a:r>
            <a:r>
              <a:rPr lang="en-US" sz="2000" b="1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solidFill>
                <a:schemeClr val="bg1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4514" y="6538509"/>
            <a:ext cx="1763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2700" cmpd="sng">
                  <a:noFill/>
                  <a:prstDash val="solid"/>
                </a:ln>
                <a:cs typeface="A EntezareZohoor B3" panose="00000700000000000000" pitchFamily="2" charset="-78"/>
              </a:rPr>
              <a:t>Omidian</a:t>
            </a:r>
            <a:r>
              <a:rPr lang="en-US" sz="2000" b="1" dirty="0" smtClean="0">
                <a:ln w="12700" cmpd="sng">
                  <a:noFill/>
                  <a:prstDash val="solid"/>
                </a:ln>
                <a:cs typeface="A EntezareZohoor B3" panose="00000700000000000000" pitchFamily="2" charset="-78"/>
              </a:rPr>
              <a:t> </a:t>
            </a:r>
            <a:endParaRPr lang="fa-IR" sz="2000" b="1" dirty="0">
              <a:ln w="12700" cmpd="sng">
                <a:noFill/>
                <a:prstDash val="solid"/>
              </a:ln>
              <a:cs typeface="A EntezareZohoor B3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0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1" y="0"/>
            <a:ext cx="9698557" cy="6858000"/>
          </a:xfrm>
          <a:prstGeom prst="rect">
            <a:avLst/>
          </a:prstGeom>
        </p:spPr>
      </p:pic>
      <p:pic>
        <p:nvPicPr>
          <p:cNvPr id="3" name="IRAN.Fotball.Leage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64</Words>
  <Application>Microsoft Office PowerPoint</Application>
  <PresentationFormat>On-screen Show (4:3)</PresentationFormat>
  <Paragraphs>53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_MRT_Khodkar</vt:lpstr>
      <vt:lpstr>A EntezareZohoor B3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Mr.Salehi</dc:creator>
  <cp:lastModifiedBy>Mr.Salehi</cp:lastModifiedBy>
  <cp:revision>7</cp:revision>
  <dcterms:created xsi:type="dcterms:W3CDTF">2018-01-03T02:45:37Z</dcterms:created>
  <dcterms:modified xsi:type="dcterms:W3CDTF">2018-01-03T05:30:21Z</dcterms:modified>
</cp:coreProperties>
</file>