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4" r:id="rId8"/>
    <p:sldId id="262" r:id="rId9"/>
    <p:sldId id="26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9B7A"/>
    <a:srgbClr val="2D15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0BAA57-F2D8-4865-904D-96952F691218}" type="datetimeFigureOut">
              <a:rPr lang="en-US" smtClean="0"/>
              <a:t>12/21/2020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619D8E-C4BB-4E26-B00B-F6AB9773497D}" type="slidenum">
              <a:rPr lang="en-US" smtClean="0"/>
              <a:t>‹#›</a:t>
            </a:fld>
            <a:endParaRPr lang="en-US"/>
          </a:p>
        </p:txBody>
      </p:sp>
    </p:spTree>
    <p:extLst>
      <p:ext uri="{BB962C8B-B14F-4D97-AF65-F5344CB8AC3E}">
        <p14:creationId xmlns:p14="http://schemas.microsoft.com/office/powerpoint/2010/main" val="4160327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smtClean="0"/>
          </a:p>
        </p:txBody>
      </p:sp>
      <p:sp>
        <p:nvSpPr>
          <p:cNvPr id="4" name="Slide Number Placeholder 3"/>
          <p:cNvSpPr>
            <a:spLocks noGrp="1"/>
          </p:cNvSpPr>
          <p:nvPr>
            <p:ph type="sldNum" sz="quarter" idx="10"/>
          </p:nvPr>
        </p:nvSpPr>
        <p:spPr/>
        <p:txBody>
          <a:bodyPr/>
          <a:lstStyle/>
          <a:p>
            <a:fld id="{A1619D8E-C4BB-4E26-B00B-F6AB9773497D}" type="slidenum">
              <a:rPr lang="en-US" smtClean="0"/>
              <a:t>2</a:t>
            </a:fld>
            <a:endParaRPr lang="en-US"/>
          </a:p>
        </p:txBody>
      </p:sp>
    </p:spTree>
    <p:extLst>
      <p:ext uri="{BB962C8B-B14F-4D97-AF65-F5344CB8AC3E}">
        <p14:creationId xmlns:p14="http://schemas.microsoft.com/office/powerpoint/2010/main" val="3282851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9E37A1-DE47-4818-A134-C96995A360BE}" type="datetimeFigureOut">
              <a:rPr lang="en-US" smtClean="0"/>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32B48-2344-4658-89FB-61C149C441C2}" type="slidenum">
              <a:rPr lang="en-US" smtClean="0"/>
              <a:t>‹#›</a:t>
            </a:fld>
            <a:endParaRPr lang="en-US"/>
          </a:p>
        </p:txBody>
      </p:sp>
    </p:spTree>
    <p:extLst>
      <p:ext uri="{BB962C8B-B14F-4D97-AF65-F5344CB8AC3E}">
        <p14:creationId xmlns:p14="http://schemas.microsoft.com/office/powerpoint/2010/main" val="567913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9E37A1-DE47-4818-A134-C96995A360BE}" type="datetimeFigureOut">
              <a:rPr lang="en-US" smtClean="0"/>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32B48-2344-4658-89FB-61C149C441C2}" type="slidenum">
              <a:rPr lang="en-US" smtClean="0"/>
              <a:t>‹#›</a:t>
            </a:fld>
            <a:endParaRPr lang="en-US"/>
          </a:p>
        </p:txBody>
      </p:sp>
    </p:spTree>
    <p:extLst>
      <p:ext uri="{BB962C8B-B14F-4D97-AF65-F5344CB8AC3E}">
        <p14:creationId xmlns:p14="http://schemas.microsoft.com/office/powerpoint/2010/main" val="3429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9E37A1-DE47-4818-A134-C96995A360BE}" type="datetimeFigureOut">
              <a:rPr lang="en-US" smtClean="0"/>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32B48-2344-4658-89FB-61C149C441C2}" type="slidenum">
              <a:rPr lang="en-US" smtClean="0"/>
              <a:t>‹#›</a:t>
            </a:fld>
            <a:endParaRPr lang="en-US"/>
          </a:p>
        </p:txBody>
      </p:sp>
    </p:spTree>
    <p:extLst>
      <p:ext uri="{BB962C8B-B14F-4D97-AF65-F5344CB8AC3E}">
        <p14:creationId xmlns:p14="http://schemas.microsoft.com/office/powerpoint/2010/main" val="975827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9E37A1-DE47-4818-A134-C96995A360BE}" type="datetimeFigureOut">
              <a:rPr lang="en-US" smtClean="0"/>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32B48-2344-4658-89FB-61C149C441C2}" type="slidenum">
              <a:rPr lang="en-US" smtClean="0"/>
              <a:t>‹#›</a:t>
            </a:fld>
            <a:endParaRPr lang="en-US"/>
          </a:p>
        </p:txBody>
      </p:sp>
    </p:spTree>
    <p:extLst>
      <p:ext uri="{BB962C8B-B14F-4D97-AF65-F5344CB8AC3E}">
        <p14:creationId xmlns:p14="http://schemas.microsoft.com/office/powerpoint/2010/main" val="2500631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9E37A1-DE47-4818-A134-C96995A360BE}" type="datetimeFigureOut">
              <a:rPr lang="en-US" smtClean="0"/>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32B48-2344-4658-89FB-61C149C441C2}" type="slidenum">
              <a:rPr lang="en-US" smtClean="0"/>
              <a:t>‹#›</a:t>
            </a:fld>
            <a:endParaRPr lang="en-US"/>
          </a:p>
        </p:txBody>
      </p:sp>
    </p:spTree>
    <p:extLst>
      <p:ext uri="{BB962C8B-B14F-4D97-AF65-F5344CB8AC3E}">
        <p14:creationId xmlns:p14="http://schemas.microsoft.com/office/powerpoint/2010/main" val="2468240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9E37A1-DE47-4818-A134-C96995A360BE}" type="datetimeFigureOut">
              <a:rPr lang="en-US" smtClean="0"/>
              <a:t>12/21/2020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232B48-2344-4658-89FB-61C149C441C2}" type="slidenum">
              <a:rPr lang="en-US" smtClean="0"/>
              <a:t>‹#›</a:t>
            </a:fld>
            <a:endParaRPr lang="en-US"/>
          </a:p>
        </p:txBody>
      </p:sp>
    </p:spTree>
    <p:extLst>
      <p:ext uri="{BB962C8B-B14F-4D97-AF65-F5344CB8AC3E}">
        <p14:creationId xmlns:p14="http://schemas.microsoft.com/office/powerpoint/2010/main" val="3361533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9E37A1-DE47-4818-A134-C96995A360BE}" type="datetimeFigureOut">
              <a:rPr lang="en-US" smtClean="0"/>
              <a:t>12/21/2020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232B48-2344-4658-89FB-61C149C441C2}" type="slidenum">
              <a:rPr lang="en-US" smtClean="0"/>
              <a:t>‹#›</a:t>
            </a:fld>
            <a:endParaRPr lang="en-US"/>
          </a:p>
        </p:txBody>
      </p:sp>
    </p:spTree>
    <p:extLst>
      <p:ext uri="{BB962C8B-B14F-4D97-AF65-F5344CB8AC3E}">
        <p14:creationId xmlns:p14="http://schemas.microsoft.com/office/powerpoint/2010/main" val="1901529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9E37A1-DE47-4818-A134-C96995A360BE}" type="datetimeFigureOut">
              <a:rPr lang="en-US" smtClean="0"/>
              <a:t>12/21/2020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232B48-2344-4658-89FB-61C149C441C2}" type="slidenum">
              <a:rPr lang="en-US" smtClean="0"/>
              <a:t>‹#›</a:t>
            </a:fld>
            <a:endParaRPr lang="en-US"/>
          </a:p>
        </p:txBody>
      </p:sp>
    </p:spTree>
    <p:extLst>
      <p:ext uri="{BB962C8B-B14F-4D97-AF65-F5344CB8AC3E}">
        <p14:creationId xmlns:p14="http://schemas.microsoft.com/office/powerpoint/2010/main" val="2055770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9E37A1-DE47-4818-A134-C96995A360BE}" type="datetimeFigureOut">
              <a:rPr lang="en-US" smtClean="0"/>
              <a:t>12/21/2020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232B48-2344-4658-89FB-61C149C441C2}" type="slidenum">
              <a:rPr lang="en-US" smtClean="0"/>
              <a:t>‹#›</a:t>
            </a:fld>
            <a:endParaRPr lang="en-US"/>
          </a:p>
        </p:txBody>
      </p:sp>
    </p:spTree>
    <p:extLst>
      <p:ext uri="{BB962C8B-B14F-4D97-AF65-F5344CB8AC3E}">
        <p14:creationId xmlns:p14="http://schemas.microsoft.com/office/powerpoint/2010/main" val="1378835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9E37A1-DE47-4818-A134-C96995A360BE}" type="datetimeFigureOut">
              <a:rPr lang="en-US" smtClean="0"/>
              <a:t>12/21/2020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232B48-2344-4658-89FB-61C149C441C2}" type="slidenum">
              <a:rPr lang="en-US" smtClean="0"/>
              <a:t>‹#›</a:t>
            </a:fld>
            <a:endParaRPr lang="en-US"/>
          </a:p>
        </p:txBody>
      </p:sp>
    </p:spTree>
    <p:extLst>
      <p:ext uri="{BB962C8B-B14F-4D97-AF65-F5344CB8AC3E}">
        <p14:creationId xmlns:p14="http://schemas.microsoft.com/office/powerpoint/2010/main" val="3877824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9E37A1-DE47-4818-A134-C96995A360BE}" type="datetimeFigureOut">
              <a:rPr lang="en-US" smtClean="0"/>
              <a:t>12/21/2020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232B48-2344-4658-89FB-61C149C441C2}" type="slidenum">
              <a:rPr lang="en-US" smtClean="0"/>
              <a:t>‹#›</a:t>
            </a:fld>
            <a:endParaRPr lang="en-US"/>
          </a:p>
        </p:txBody>
      </p:sp>
    </p:spTree>
    <p:extLst>
      <p:ext uri="{BB962C8B-B14F-4D97-AF65-F5344CB8AC3E}">
        <p14:creationId xmlns:p14="http://schemas.microsoft.com/office/powerpoint/2010/main" val="2587129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9E37A1-DE47-4818-A134-C96995A360BE}" type="datetimeFigureOut">
              <a:rPr lang="en-US" smtClean="0"/>
              <a:t>12/21/2020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232B48-2344-4658-89FB-61C149C441C2}" type="slidenum">
              <a:rPr lang="en-US" smtClean="0"/>
              <a:t>‹#›</a:t>
            </a:fld>
            <a:endParaRPr lang="en-US"/>
          </a:p>
        </p:txBody>
      </p:sp>
    </p:spTree>
    <p:extLst>
      <p:ext uri="{BB962C8B-B14F-4D97-AF65-F5344CB8AC3E}">
        <p14:creationId xmlns:p14="http://schemas.microsoft.com/office/powerpoint/2010/main" val="833449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G"/><Relationship Id="rId4" Type="http://schemas.openxmlformats.org/officeDocument/2006/relationships/image" Target="../media/image6.jpeg"/><Relationship Id="rId9"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قنات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0851" y="228600"/>
            <a:ext cx="5153025" cy="5681662"/>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68" y="3409947"/>
            <a:ext cx="95263" cy="38105"/>
          </a:xfrm>
          <a:prstGeom prst="rect">
            <a:avLst/>
          </a:prstGeom>
        </p:spPr>
      </p:pic>
      <p:sp>
        <p:nvSpPr>
          <p:cNvPr id="6" name="Rectangle 5"/>
          <p:cNvSpPr/>
          <p:nvPr/>
        </p:nvSpPr>
        <p:spPr>
          <a:xfrm>
            <a:off x="2362200" y="6248400"/>
            <a:ext cx="4114800" cy="369332"/>
          </a:xfrm>
          <a:prstGeom prst="rect">
            <a:avLst/>
          </a:prstGeom>
        </p:spPr>
        <p:txBody>
          <a:bodyPr wrap="square">
            <a:spAutoFit/>
          </a:bodyPr>
          <a:lstStyle/>
          <a:p>
            <a:r>
              <a:rPr lang="fa-IR" dirty="0" smtClean="0"/>
              <a:t>تهیه کننده : سبحان رعیت</a:t>
            </a:r>
            <a:endParaRPr lang="en-US" dirty="0"/>
          </a:p>
        </p:txBody>
      </p:sp>
    </p:spTree>
    <p:extLst>
      <p:ext uri="{BB962C8B-B14F-4D97-AF65-F5344CB8AC3E}">
        <p14:creationId xmlns:p14="http://schemas.microsoft.com/office/powerpoint/2010/main" val="1435530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500" dirty="0" smtClean="0"/>
              <a:t>قنات چیست</a:t>
            </a:r>
            <a:endParaRPr lang="en-US" sz="3500" dirty="0"/>
          </a:p>
        </p:txBody>
      </p:sp>
      <p:sp>
        <p:nvSpPr>
          <p:cNvPr id="3" name="Content Placeholder 2"/>
          <p:cNvSpPr>
            <a:spLocks noGrp="1"/>
          </p:cNvSpPr>
          <p:nvPr>
            <p:ph idx="1"/>
          </p:nvPr>
        </p:nvSpPr>
        <p:spPr/>
        <p:txBody>
          <a:bodyPr>
            <a:normAutofit/>
          </a:bodyPr>
          <a:lstStyle/>
          <a:p>
            <a:r>
              <a:rPr lang="fa-IR" sz="2500" dirty="0" smtClean="0">
                <a:solidFill>
                  <a:srgbClr val="2D15BD"/>
                </a:solidFill>
              </a:rPr>
              <a:t>قنات</a:t>
            </a:r>
            <a:r>
              <a:rPr lang="fa-IR" sz="2000" dirty="0" smtClean="0">
                <a:solidFill>
                  <a:srgbClr val="2D15BD"/>
                </a:solidFill>
              </a:rPr>
              <a:t> راه ابی یا کانالی که در زیر زمین حفر شده برای رساندن اب به سطح زمین که از چاه اصلی که محل اب اصلی منبع اب بوده شروع وبه محل استفاده به هم متصل می شوند</a:t>
            </a:r>
          </a:p>
          <a:p>
            <a:r>
              <a:rPr lang="fa-IR" sz="2000" dirty="0" smtClean="0">
                <a:solidFill>
                  <a:schemeClr val="accent5">
                    <a:lumMod val="75000"/>
                  </a:schemeClr>
                </a:solidFill>
              </a:rPr>
              <a:t>  </a:t>
            </a:r>
            <a:endParaRPr lang="en-US" sz="2000" dirty="0">
              <a:solidFill>
                <a:schemeClr val="accent5">
                  <a:lumMod val="75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799" y="2715658"/>
            <a:ext cx="7162801" cy="4142342"/>
          </a:xfrm>
          <a:prstGeom prst="rect">
            <a:avLst/>
          </a:prstGeom>
        </p:spPr>
      </p:pic>
    </p:spTree>
    <p:extLst>
      <p:ext uri="{BB962C8B-B14F-4D97-AF65-F5344CB8AC3E}">
        <p14:creationId xmlns:p14="http://schemas.microsoft.com/office/powerpoint/2010/main" val="2402791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500" dirty="0"/>
              <a:t>علت حفر قنات</a:t>
            </a:r>
            <a:endParaRPr lang="en-US" sz="3500" dirty="0"/>
          </a:p>
        </p:txBody>
      </p:sp>
      <p:sp>
        <p:nvSpPr>
          <p:cNvPr id="3" name="Content Placeholder 2"/>
          <p:cNvSpPr>
            <a:spLocks noGrp="1"/>
          </p:cNvSpPr>
          <p:nvPr>
            <p:ph idx="1"/>
          </p:nvPr>
        </p:nvSpPr>
        <p:spPr/>
        <p:txBody>
          <a:bodyPr>
            <a:normAutofit/>
          </a:bodyPr>
          <a:lstStyle/>
          <a:p>
            <a:r>
              <a:rPr lang="fa-IR" sz="2000" dirty="0" smtClean="0">
                <a:solidFill>
                  <a:srgbClr val="2D15BD"/>
                </a:solidFill>
              </a:rPr>
              <a:t>انسان با کمبود و نداشتن اب لازم  جهت اشامیدن و امورات زندگی در زمان های قدیم به حفر و احداث قنات روی اوردند </a:t>
            </a:r>
            <a:endParaRPr lang="en-US" sz="2000" dirty="0">
              <a:solidFill>
                <a:srgbClr val="2D15BD"/>
              </a:solidFill>
            </a:endParaRPr>
          </a:p>
        </p:txBody>
      </p:sp>
    </p:spTree>
    <p:extLst>
      <p:ext uri="{BB962C8B-B14F-4D97-AF65-F5344CB8AC3E}">
        <p14:creationId xmlns:p14="http://schemas.microsoft.com/office/powerpoint/2010/main" val="2328225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500" dirty="0" smtClean="0"/>
              <a:t>تاریخچه قنات </a:t>
            </a:r>
            <a:endParaRPr lang="en-US" sz="3500" dirty="0"/>
          </a:p>
        </p:txBody>
      </p:sp>
      <p:sp>
        <p:nvSpPr>
          <p:cNvPr id="3" name="Content Placeholder 2"/>
          <p:cNvSpPr>
            <a:spLocks noGrp="1"/>
          </p:cNvSpPr>
          <p:nvPr>
            <p:ph idx="1"/>
          </p:nvPr>
        </p:nvSpPr>
        <p:spPr/>
        <p:txBody>
          <a:bodyPr>
            <a:normAutofit/>
          </a:bodyPr>
          <a:lstStyle/>
          <a:p>
            <a:r>
              <a:rPr lang="fa-IR" sz="2000" dirty="0" smtClean="0">
                <a:solidFill>
                  <a:srgbClr val="2D15BD"/>
                </a:solidFill>
              </a:rPr>
              <a:t>قنات از 3800 سال پیش توسط ایرانیان وبعد از ن به کشور هایی دیگر راه پیداکرد  </a:t>
            </a:r>
            <a:endParaRPr lang="en-US" sz="2000" dirty="0">
              <a:solidFill>
                <a:srgbClr val="2D15BD"/>
              </a:solidFill>
            </a:endParaRPr>
          </a:p>
        </p:txBody>
      </p:sp>
    </p:spTree>
    <p:extLst>
      <p:ext uri="{BB962C8B-B14F-4D97-AF65-F5344CB8AC3E}">
        <p14:creationId xmlns:p14="http://schemas.microsoft.com/office/powerpoint/2010/main" val="2591262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500" dirty="0" smtClean="0"/>
              <a:t>کجاهای ایران قنات دارد؟</a:t>
            </a:r>
            <a:endParaRPr lang="en-US" sz="3500" dirty="0"/>
          </a:p>
        </p:txBody>
      </p:sp>
      <p:sp>
        <p:nvSpPr>
          <p:cNvPr id="3" name="Content Placeholder 2"/>
          <p:cNvSpPr>
            <a:spLocks noGrp="1"/>
          </p:cNvSpPr>
          <p:nvPr>
            <p:ph idx="1"/>
          </p:nvPr>
        </p:nvSpPr>
        <p:spPr/>
        <p:txBody>
          <a:bodyPr>
            <a:normAutofit/>
          </a:bodyPr>
          <a:lstStyle/>
          <a:p>
            <a:r>
              <a:rPr lang="fa-IR" sz="2000" dirty="0" smtClean="0">
                <a:solidFill>
                  <a:srgbClr val="2D15BD"/>
                </a:solidFill>
              </a:rPr>
              <a:t>در مناطق کویری و جاه هایی که اب سطحی یا دریاچه وجود ندارد </a:t>
            </a:r>
            <a:endParaRPr lang="en-US" sz="2000" dirty="0">
              <a:solidFill>
                <a:srgbClr val="2D15BD"/>
              </a:solidFill>
            </a:endParaRPr>
          </a:p>
        </p:txBody>
      </p:sp>
    </p:spTree>
    <p:extLst>
      <p:ext uri="{BB962C8B-B14F-4D97-AF65-F5344CB8AC3E}">
        <p14:creationId xmlns:p14="http://schemas.microsoft.com/office/powerpoint/2010/main" val="450914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500" dirty="0" smtClean="0"/>
              <a:t>نام </a:t>
            </a:r>
            <a:r>
              <a:rPr lang="fa-IR" sz="3500" dirty="0"/>
              <a:t>چ</a:t>
            </a:r>
            <a:r>
              <a:rPr lang="fa-IR" sz="3500" dirty="0" smtClean="0"/>
              <a:t>ند قنات معروف</a:t>
            </a:r>
            <a:endParaRPr lang="en-US" sz="3500" dirty="0"/>
          </a:p>
        </p:txBody>
      </p:sp>
      <p:sp>
        <p:nvSpPr>
          <p:cNvPr id="3" name="Content Placeholder 2"/>
          <p:cNvSpPr>
            <a:spLocks noGrp="1"/>
          </p:cNvSpPr>
          <p:nvPr>
            <p:ph idx="1"/>
          </p:nvPr>
        </p:nvSpPr>
        <p:spPr>
          <a:xfrm>
            <a:off x="457200" y="1600200"/>
            <a:ext cx="8229600" cy="5105400"/>
          </a:xfrm>
        </p:spPr>
        <p:txBody>
          <a:bodyPr>
            <a:normAutofit fontScale="85000" lnSpcReduction="10000"/>
          </a:bodyPr>
          <a:lstStyle/>
          <a:p>
            <a:r>
              <a:rPr lang="fa-IR" sz="2000" dirty="0" smtClean="0">
                <a:solidFill>
                  <a:srgbClr val="2D15BD"/>
                </a:solidFill>
              </a:rPr>
              <a:t>قنات قصبه گناباد : </a:t>
            </a:r>
            <a:r>
              <a:rPr lang="fa-IR" sz="2000" dirty="0" smtClean="0">
                <a:solidFill>
                  <a:srgbClr val="379B7A"/>
                </a:solidFill>
              </a:rPr>
              <a:t>عمیق ترین قنات با عمق 350 تا400متر و با 470حلقه چاه </a:t>
            </a:r>
          </a:p>
          <a:p>
            <a:r>
              <a:rPr lang="fa-IR" sz="2000" dirty="0" smtClean="0">
                <a:solidFill>
                  <a:srgbClr val="2D15BD"/>
                </a:solidFill>
              </a:rPr>
              <a:t>قنات زارچ یزد :</a:t>
            </a:r>
            <a:r>
              <a:rPr lang="fa-IR" sz="2000" dirty="0" smtClean="0">
                <a:solidFill>
                  <a:srgbClr val="379B7A"/>
                </a:solidFill>
              </a:rPr>
              <a:t> طولانی ترین قنات ایران می باشد که با طول 120کیلومتر وبا 2115 حلقه    چاه ، با قدمت 3000 ساله </a:t>
            </a:r>
          </a:p>
          <a:p>
            <a:r>
              <a:rPr lang="fa-IR" sz="2000" dirty="0" smtClean="0">
                <a:solidFill>
                  <a:srgbClr val="2D15BD"/>
                </a:solidFill>
              </a:rPr>
              <a:t>قنات حسن اباد مهریز:</a:t>
            </a:r>
            <a:r>
              <a:rPr lang="fa-IR" sz="2000" dirty="0" smtClean="0">
                <a:solidFill>
                  <a:srgbClr val="379B7A"/>
                </a:solidFill>
              </a:rPr>
              <a:t> بازمانده ای از دوره میانی اسلامی قرن هشتم ، اب دهی نسبتا مناسب و بالا وکم عمق کانال ابرسان مهریز تا یزد از ویژگی های این قنات هست </a:t>
            </a:r>
            <a:r>
              <a:rPr lang="fa-IR" sz="2000" dirty="0" smtClean="0">
                <a:solidFill>
                  <a:srgbClr val="2D15BD"/>
                </a:solidFill>
              </a:rPr>
              <a:t>  </a:t>
            </a:r>
          </a:p>
          <a:p>
            <a:r>
              <a:rPr lang="fa-IR" sz="2000" dirty="0" smtClean="0">
                <a:solidFill>
                  <a:srgbClr val="2D15BD"/>
                </a:solidFill>
              </a:rPr>
              <a:t> قنات مون اردستان :</a:t>
            </a:r>
            <a:r>
              <a:rPr lang="fa-IR" sz="2000" dirty="0" smtClean="0">
                <a:solidFill>
                  <a:srgbClr val="379B7A"/>
                </a:solidFill>
              </a:rPr>
              <a:t> تنها قنات دو طبقه جهان . مون که قدمتش به 800 سال پیش می رسد .  با طول 5|3 تا 4 کیلو متر و عمق مادر چاه 31 متر .در هر طبقه این قنات دو طبقه ابی مستقل جریان دارد و آب هیچ یک به دیگری نفوذ نمی کند</a:t>
            </a:r>
          </a:p>
          <a:p>
            <a:r>
              <a:rPr lang="fa-IR" sz="2000" dirty="0" smtClean="0">
                <a:solidFill>
                  <a:srgbClr val="2D15BD"/>
                </a:solidFill>
              </a:rPr>
              <a:t>قنات ابراهیم اباد : </a:t>
            </a:r>
            <a:r>
              <a:rPr lang="fa-IR" sz="2000" dirty="0" smtClean="0">
                <a:solidFill>
                  <a:srgbClr val="379B7A"/>
                </a:solidFill>
              </a:rPr>
              <a:t>تنها قنات مخروطی ایران </a:t>
            </a:r>
          </a:p>
          <a:p>
            <a:r>
              <a:rPr lang="fa-IR" sz="2000" dirty="0" smtClean="0">
                <a:solidFill>
                  <a:srgbClr val="2D15BD"/>
                </a:solidFill>
              </a:rPr>
              <a:t>قنات مزد آباد اصفهان : </a:t>
            </a:r>
            <a:r>
              <a:rPr lang="fa-IR" sz="2000" dirty="0" smtClean="0">
                <a:solidFill>
                  <a:srgbClr val="379B7A"/>
                </a:solidFill>
              </a:rPr>
              <a:t> این قنات با طول 18 کیلو متر و با عمق صد متر با عمری دو هزار ساله . این قنات هم به رودخانه ای زیر زمینی شباهت دارد و هم به لحاظ سنگواره های آستالاگمیت و استالاگتیت به غار علیصدر همدان شبیه است </a:t>
            </a:r>
            <a:r>
              <a:rPr lang="fa-IR" sz="2000" dirty="0" smtClean="0">
                <a:solidFill>
                  <a:srgbClr val="2D15BD"/>
                </a:solidFill>
              </a:rPr>
              <a:t> </a:t>
            </a:r>
            <a:r>
              <a:rPr lang="fa-IR" sz="2000" dirty="0" smtClean="0">
                <a:solidFill>
                  <a:srgbClr val="379B7A"/>
                </a:solidFill>
              </a:rPr>
              <a:t> </a:t>
            </a:r>
            <a:r>
              <a:rPr lang="fa-IR" sz="2000" dirty="0" smtClean="0">
                <a:solidFill>
                  <a:srgbClr val="2D15BD"/>
                </a:solidFill>
              </a:rPr>
              <a:t> </a:t>
            </a:r>
          </a:p>
          <a:p>
            <a:r>
              <a:rPr lang="fa-IR" sz="2000" dirty="0" smtClean="0">
                <a:solidFill>
                  <a:srgbClr val="2D15BD"/>
                </a:solidFill>
              </a:rPr>
              <a:t>قنات های دوقلوی اکبر آباد و قاسم آباد بروات : </a:t>
            </a:r>
            <a:r>
              <a:rPr lang="fa-IR" sz="2000" dirty="0" smtClean="0">
                <a:solidFill>
                  <a:srgbClr val="379B7A"/>
                </a:solidFill>
              </a:rPr>
              <a:t> اکبر آباد قناتی است که در روستای اکبر آباد از توابع بخش ریگان شهرستان بم واقع شده و طول آن 1100 متر است و 35 میله چاه دارد وعمق مادر چاه این قنات 7 متر است ، قنات قاسم آباد هم دو هزار و300 متر طول و 50 میله چاه داردعمق مادر چاه این قنات 44 متر </a:t>
            </a:r>
          </a:p>
          <a:p>
            <a:r>
              <a:rPr lang="fa-IR" sz="2000" dirty="0">
                <a:solidFill>
                  <a:srgbClr val="379B7A"/>
                </a:solidFill>
              </a:rPr>
              <a:t> </a:t>
            </a:r>
            <a:r>
              <a:rPr lang="fa-IR" sz="2000" dirty="0" smtClean="0">
                <a:solidFill>
                  <a:srgbClr val="2D15BD"/>
                </a:solidFill>
              </a:rPr>
              <a:t>  </a:t>
            </a:r>
            <a:r>
              <a:rPr lang="fa-IR" sz="1900" dirty="0" smtClean="0">
                <a:solidFill>
                  <a:srgbClr val="2D15BD"/>
                </a:solidFill>
              </a:rPr>
              <a:t>قنات بلده فردوس :  </a:t>
            </a:r>
            <a:r>
              <a:rPr lang="fa-IR" sz="1900" dirty="0" smtClean="0">
                <a:solidFill>
                  <a:srgbClr val="379B7A"/>
                </a:solidFill>
              </a:rPr>
              <a:t>این قنات بازمانده از دوره ساسانی است . کاریزی با 15 رشته قنات و چهار چشمه جوشان که آب های سطحی را از دوره ها جمع آوری و در شبکه ای پیچیده به هم وصل می کند و یک شاه جوی پدید می آ ورد </a:t>
            </a:r>
            <a:endParaRPr lang="en-US" sz="1900" dirty="0" smtClean="0">
              <a:solidFill>
                <a:srgbClr val="379B7A"/>
              </a:solidFill>
            </a:endParaRPr>
          </a:p>
          <a:p>
            <a:r>
              <a:rPr lang="fa-IR" sz="1900" dirty="0" smtClean="0">
                <a:solidFill>
                  <a:srgbClr val="2D15BD"/>
                </a:solidFill>
              </a:rPr>
              <a:t> </a:t>
            </a:r>
            <a:r>
              <a:rPr lang="fa-IR" sz="2000" dirty="0" smtClean="0">
                <a:solidFill>
                  <a:srgbClr val="2D15BD"/>
                </a:solidFill>
              </a:rPr>
              <a:t> </a:t>
            </a:r>
            <a:endParaRPr lang="fa-IR" sz="2000" dirty="0">
              <a:solidFill>
                <a:srgbClr val="2D15BD"/>
              </a:solidFill>
            </a:endParaRPr>
          </a:p>
        </p:txBody>
      </p:sp>
    </p:spTree>
    <p:extLst>
      <p:ext uri="{BB962C8B-B14F-4D97-AF65-F5344CB8AC3E}">
        <p14:creationId xmlns:p14="http://schemas.microsoft.com/office/powerpoint/2010/main" val="586042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39815"/>
            <a:ext cx="2943480" cy="398628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2934" y="1744150"/>
            <a:ext cx="3611065" cy="198413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2024" y="1379635"/>
            <a:ext cx="2215779" cy="124144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50187" y="7534"/>
            <a:ext cx="2223226" cy="173661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507" y="1656148"/>
            <a:ext cx="1724951" cy="1147723"/>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51625" y="3728280"/>
            <a:ext cx="2296975" cy="3172753"/>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94115" y="1196849"/>
            <a:ext cx="1612158" cy="1607023"/>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99326" y="2621084"/>
            <a:ext cx="2228477" cy="2580400"/>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78510" y="-22539"/>
            <a:ext cx="2163051" cy="1340663"/>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94115" y="-22539"/>
            <a:ext cx="1682957" cy="1219388"/>
          </a:xfrm>
          <a:prstGeom prst="rect">
            <a:avLst/>
          </a:prstGeom>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7848600" y="0"/>
            <a:ext cx="1298414" cy="1633241"/>
          </a:xfrm>
          <a:prstGeom prst="rect">
            <a:avLst/>
          </a:prstGeom>
        </p:spPr>
      </p:pic>
      <p:pic>
        <p:nvPicPr>
          <p:cNvPr id="16" name="Pictur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940" y="-22539"/>
            <a:ext cx="1675383" cy="1678688"/>
          </a:xfrm>
          <a:prstGeom prst="rect">
            <a:avLst/>
          </a:prstGeom>
        </p:spPr>
      </p:pic>
    </p:spTree>
    <p:extLst>
      <p:ext uri="{BB962C8B-B14F-4D97-AF65-F5344CB8AC3E}">
        <p14:creationId xmlns:p14="http://schemas.microsoft.com/office/powerpoint/2010/main" val="3143233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چگونگی ابدا قنات </a:t>
            </a:r>
            <a:endParaRPr lang="en-US" dirty="0"/>
          </a:p>
        </p:txBody>
      </p:sp>
      <p:sp>
        <p:nvSpPr>
          <p:cNvPr id="3" name="Content Placeholder 2"/>
          <p:cNvSpPr>
            <a:spLocks noGrp="1"/>
          </p:cNvSpPr>
          <p:nvPr>
            <p:ph idx="1"/>
          </p:nvPr>
        </p:nvSpPr>
        <p:spPr/>
        <p:txBody>
          <a:bodyPr>
            <a:normAutofit/>
          </a:bodyPr>
          <a:lstStyle/>
          <a:p>
            <a:r>
              <a:rPr lang="fa-IR" sz="1700" dirty="0" smtClean="0">
                <a:solidFill>
                  <a:srgbClr val="2D15BD"/>
                </a:solidFill>
              </a:rPr>
              <a:t>گوبلو معتقد است که قنات ابتدا یک فن ابیاری نبوده بلکه به طور کامل از تکنیک معدن نشات گرفته و منظور از احداث ان جمع اوری اب های زیر زمینی مزاحم به هنگام حفر معادن بوده است تردیدی نیست که در گستره فرهنگی ایران از معادن مس و روی موجود در کوه های زاگروس در جریان هزاره دوم قبل از میلاد مسیح بهره برداری شده است </a:t>
            </a:r>
          </a:p>
          <a:p>
            <a:pPr marL="0" indent="0">
              <a:buNone/>
            </a:pPr>
            <a:endParaRPr lang="en-US" sz="1700" dirty="0">
              <a:solidFill>
                <a:srgbClr val="2D15BD"/>
              </a:solidFill>
            </a:endParaRPr>
          </a:p>
        </p:txBody>
      </p:sp>
    </p:spTree>
    <p:extLst>
      <p:ext uri="{BB962C8B-B14F-4D97-AF65-F5344CB8AC3E}">
        <p14:creationId xmlns:p14="http://schemas.microsoft.com/office/powerpoint/2010/main" val="3750858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ساختمان و مشخصات قنات</a:t>
            </a:r>
            <a:endParaRPr lang="en-US" dirty="0"/>
          </a:p>
        </p:txBody>
      </p:sp>
      <p:sp>
        <p:nvSpPr>
          <p:cNvPr id="3" name="Content Placeholder 2"/>
          <p:cNvSpPr>
            <a:spLocks noGrp="1"/>
          </p:cNvSpPr>
          <p:nvPr>
            <p:ph idx="1"/>
          </p:nvPr>
        </p:nvSpPr>
        <p:spPr/>
        <p:txBody>
          <a:bodyPr>
            <a:normAutofit/>
          </a:bodyPr>
          <a:lstStyle/>
          <a:p>
            <a:r>
              <a:rPr lang="fa-IR" sz="1700" dirty="0" smtClean="0">
                <a:solidFill>
                  <a:srgbClr val="2D15BD"/>
                </a:solidFill>
              </a:rPr>
              <a:t>قنات تشکیل شده از یک دهانه یاهرنج که رو باز است و یک مجرا تونل مانند زیر زمینی و چندین چاه عمودی که مجرا یا کوره زیر زمینی را در فواصل مشخص با سطح زمین مرتبط می سازد چاه ها که به انها در موقع  حفر ، میله هم گفته می شود ، علاوه بر مجاری انتقال مواد حفاری شده به خارج ، عمل تهویه کانال زیر زمینی را نیز انجام می دهد وراه ارتباطی برای لای روبی ، تعمیر و باز دید از داخل قنات نیز به شمار می رود </a:t>
            </a:r>
            <a:endParaRPr lang="en-US" sz="1700" dirty="0">
              <a:solidFill>
                <a:srgbClr val="2D15BD"/>
              </a:solidFill>
            </a:endParaRPr>
          </a:p>
        </p:txBody>
      </p:sp>
    </p:spTree>
    <p:extLst>
      <p:ext uri="{BB962C8B-B14F-4D97-AF65-F5344CB8AC3E}">
        <p14:creationId xmlns:p14="http://schemas.microsoft.com/office/powerpoint/2010/main" val="188817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TotalTime>
  <Words>577</Words>
  <Application>Microsoft Office PowerPoint</Application>
  <PresentationFormat>On-screen Show (4:3)</PresentationFormat>
  <Paragraphs>26</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قنات </vt:lpstr>
      <vt:lpstr>قنات چیست</vt:lpstr>
      <vt:lpstr>علت حفر قنات</vt:lpstr>
      <vt:lpstr>تاریخچه قنات </vt:lpstr>
      <vt:lpstr>کجاهای ایران قنات دارد؟</vt:lpstr>
      <vt:lpstr>نام چند قنات معروف</vt:lpstr>
      <vt:lpstr>PowerPoint Presentation</vt:lpstr>
      <vt:lpstr>چگونگی ابدا قنات </vt:lpstr>
      <vt:lpstr>ساختمان و مشخصات قنات</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قنات</dc:title>
  <dc:creator>Windows User</dc:creator>
  <cp:lastModifiedBy>Windows User</cp:lastModifiedBy>
  <cp:revision>16</cp:revision>
  <dcterms:created xsi:type="dcterms:W3CDTF">2020-12-21T11:53:45Z</dcterms:created>
  <dcterms:modified xsi:type="dcterms:W3CDTF">2020-12-21T16:00:56Z</dcterms:modified>
</cp:coreProperties>
</file>