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sldIdLst>
    <p:sldId id="256" r:id="rId2"/>
    <p:sldId id="259" r:id="rId3"/>
    <p:sldId id="257" r:id="rId4"/>
    <p:sldId id="258" r:id="rId5"/>
    <p:sldId id="261" r:id="rId6"/>
    <p:sldId id="260" r:id="rId7"/>
  </p:sldIdLst>
  <p:sldSz cx="12192000" cy="6858000"/>
  <p:notesSz cx="6858000" cy="91440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C7F0-36B3-485B-9519-2B4BE6CCFFA2}" type="datetimeFigureOut">
              <a:rPr lang="fa-IR" smtClean="0"/>
              <a:t>1443/04/26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FBBF7B7-2B88-49C5-99DF-BA4BFB527B4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86597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C7F0-36B3-485B-9519-2B4BE6CCFFA2}" type="datetimeFigureOut">
              <a:rPr lang="fa-IR" smtClean="0"/>
              <a:t>1443/04/26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F7B7-2B88-49C5-99DF-BA4BFB527B4D}" type="slidenum">
              <a:rPr lang="fa-IR" smtClean="0"/>
              <a:t>‹#›</a:t>
            </a:fld>
            <a:endParaRPr lang="fa-I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0809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C7F0-36B3-485B-9519-2B4BE6CCFFA2}" type="datetimeFigureOut">
              <a:rPr lang="fa-IR" smtClean="0"/>
              <a:t>1443/04/26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F7B7-2B88-49C5-99DF-BA4BFB527B4D}" type="slidenum">
              <a:rPr lang="fa-IR" smtClean="0"/>
              <a:t>‹#›</a:t>
            </a:fld>
            <a:endParaRPr lang="fa-I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217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C7F0-36B3-485B-9519-2B4BE6CCFFA2}" type="datetimeFigureOut">
              <a:rPr lang="fa-IR" smtClean="0"/>
              <a:t>1443/04/26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F7B7-2B88-49C5-99DF-BA4BFB527B4D}" type="slidenum">
              <a:rPr lang="fa-IR" smtClean="0"/>
              <a:t>‹#›</a:t>
            </a:fld>
            <a:endParaRPr lang="fa-I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6723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C7F0-36B3-485B-9519-2B4BE6CCFFA2}" type="datetimeFigureOut">
              <a:rPr lang="fa-IR" smtClean="0"/>
              <a:t>1443/04/26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F7B7-2B88-49C5-99DF-BA4BFB527B4D}" type="slidenum">
              <a:rPr lang="fa-IR" smtClean="0"/>
              <a:t>‹#›</a:t>
            </a:fld>
            <a:endParaRPr lang="fa-I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770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C7F0-36B3-485B-9519-2B4BE6CCFFA2}" type="datetimeFigureOut">
              <a:rPr lang="fa-IR" smtClean="0"/>
              <a:t>1443/04/26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F7B7-2B88-49C5-99DF-BA4BFB527B4D}" type="slidenum">
              <a:rPr lang="fa-IR" smtClean="0"/>
              <a:t>‹#›</a:t>
            </a:fld>
            <a:endParaRPr lang="fa-I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2620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C7F0-36B3-485B-9519-2B4BE6CCFFA2}" type="datetimeFigureOut">
              <a:rPr lang="fa-IR" smtClean="0"/>
              <a:t>1443/04/26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F7B7-2B88-49C5-99DF-BA4BFB527B4D}" type="slidenum">
              <a:rPr lang="fa-IR" smtClean="0"/>
              <a:t>‹#›</a:t>
            </a:fld>
            <a:endParaRPr lang="fa-I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4150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C7F0-36B3-485B-9519-2B4BE6CCFFA2}" type="datetimeFigureOut">
              <a:rPr lang="fa-IR" smtClean="0"/>
              <a:t>1443/04/26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F7B7-2B88-49C5-99DF-BA4BFB527B4D}" type="slidenum">
              <a:rPr lang="fa-IR" smtClean="0"/>
              <a:t>‹#›</a:t>
            </a:fld>
            <a:endParaRPr lang="fa-I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2172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C7F0-36B3-485B-9519-2B4BE6CCFFA2}" type="datetimeFigureOut">
              <a:rPr lang="fa-IR" smtClean="0"/>
              <a:t>1443/04/26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F7B7-2B88-49C5-99DF-BA4BFB527B4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40946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C7F0-36B3-485B-9519-2B4BE6CCFFA2}" type="datetimeFigureOut">
              <a:rPr lang="fa-IR" smtClean="0"/>
              <a:t>1443/04/26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F7B7-2B88-49C5-99DF-BA4BFB527B4D}" type="slidenum">
              <a:rPr lang="fa-IR" smtClean="0"/>
              <a:t>‹#›</a:t>
            </a:fld>
            <a:endParaRPr lang="fa-I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4734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6887C7F0-36B3-485B-9519-2B4BE6CCFFA2}" type="datetimeFigureOut">
              <a:rPr lang="fa-IR" smtClean="0"/>
              <a:t>1443/04/26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F7B7-2B88-49C5-99DF-BA4BFB527B4D}" type="slidenum">
              <a:rPr lang="fa-IR" smtClean="0"/>
              <a:t>‹#›</a:t>
            </a:fld>
            <a:endParaRPr lang="fa-I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0286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7C7F0-36B3-485B-9519-2B4BE6CCFFA2}" type="datetimeFigureOut">
              <a:rPr lang="fa-IR" smtClean="0"/>
              <a:t>1443/04/26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FBBF7B7-2B88-49C5-99DF-BA4BFB527B4D}" type="slidenum">
              <a:rPr lang="fa-IR" smtClean="0"/>
              <a:t>‹#›</a:t>
            </a:fld>
            <a:endParaRPr lang="fa-I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0097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6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5" Type="http://schemas.openxmlformats.org/officeDocument/2006/relationships/image" Target="../media/image6.png"/><Relationship Id="rId4" Type="http://schemas.openxmlformats.org/officeDocument/2006/relationships/image" Target="../media/image5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6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5" Type="http://schemas.openxmlformats.org/officeDocument/2006/relationships/image" Target="../media/image6.png"/><Relationship Id="rId4" Type="http://schemas.openxmlformats.org/officeDocument/2006/relationships/image" Target="../media/image5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80.png"/><Relationship Id="rId3" Type="http://schemas.openxmlformats.org/officeDocument/2006/relationships/slide" Target="slide2.xml"/><Relationship Id="rId7" Type="http://schemas.openxmlformats.org/officeDocument/2006/relationships/image" Target="../media/image61.png"/><Relationship Id="rId12" Type="http://schemas.openxmlformats.org/officeDocument/2006/relationships/slide" Target="slide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11" Type="http://schemas.openxmlformats.org/officeDocument/2006/relationships/image" Target="../media/image8.png"/><Relationship Id="rId5" Type="http://schemas.openxmlformats.org/officeDocument/2006/relationships/image" Target="../media/image6.png"/><Relationship Id="rId10" Type="http://schemas.openxmlformats.org/officeDocument/2006/relationships/image" Target="../media/image70.png"/><Relationship Id="rId4" Type="http://schemas.openxmlformats.org/officeDocument/2006/relationships/image" Target="../media/image51.png"/><Relationship Id="rId9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23504" y="296214"/>
            <a:ext cx="6272011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6600" dirty="0">
                <a:cs typeface="B Davat" panose="00000400000000000000" pitchFamily="2" charset="-78"/>
              </a:rPr>
              <a:t>بسم الله الرحمن الرحیم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912254" y="2275005"/>
            <a:ext cx="5909256" cy="1015663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fa-IR" sz="6000" b="1" dirty="0">
                <a:ln/>
                <a:solidFill>
                  <a:schemeClr val="accent4"/>
                </a:solidFill>
                <a:cs typeface="B Davat" panose="00000400000000000000" pitchFamily="2" charset="-78"/>
              </a:rPr>
              <a:t>واژه آموزی درس پنجم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246514" y="4088486"/>
            <a:ext cx="4945486" cy="1015663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fa-IR" sz="6000" b="1" dirty="0">
                <a:ln/>
                <a:solidFill>
                  <a:schemeClr val="accent4"/>
                </a:solidFill>
                <a:cs typeface="B Davat" panose="00000400000000000000" pitchFamily="2" charset="-78"/>
              </a:rPr>
              <a:t>آشنایی با پسوند "بُن"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734" y="257870"/>
            <a:ext cx="1367739" cy="201713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3418" y="5599306"/>
            <a:ext cx="3804234" cy="1627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17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0" grpId="0"/>
      <p:bldP spid="5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8751955" y="424045"/>
            <a:ext cx="1626942" cy="3127689"/>
            <a:chOff x="7420691" y="513652"/>
            <a:chExt cx="1626942" cy="3127689"/>
          </a:xfrm>
        </p:grpSpPr>
        <p:sp>
          <p:nvSpPr>
            <p:cNvPr id="7" name="Freeform 6"/>
            <p:cNvSpPr/>
            <p:nvPr/>
          </p:nvSpPr>
          <p:spPr>
            <a:xfrm rot="3780158" flipV="1">
              <a:off x="7509021" y="2102729"/>
              <a:ext cx="2848084" cy="229140"/>
            </a:xfrm>
            <a:custGeom>
              <a:avLst/>
              <a:gdLst>
                <a:gd name="connsiteX0" fmla="*/ 0 w 2879115"/>
                <a:gd name="connsiteY0" fmla="*/ 20214 h 40429"/>
                <a:gd name="connsiteX1" fmla="*/ 2879115 w 2879115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79115" h="40429">
                  <a:moveTo>
                    <a:pt x="2879115" y="20215"/>
                  </a:moveTo>
                  <a:lnTo>
                    <a:pt x="0" y="20215"/>
                  </a:lnTo>
                </a:path>
              </a:pathLst>
            </a:custGeom>
            <a:noFill/>
            <a:ln w="28575"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4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80280" tIns="-51763" rIns="1380279" bIns="-51763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7420691" y="513652"/>
              <a:ext cx="1361840" cy="1021966"/>
            </a:xfrm>
            <a:custGeom>
              <a:avLst/>
              <a:gdLst>
                <a:gd name="connsiteX0" fmla="*/ 0 w 1146140"/>
                <a:gd name="connsiteY0" fmla="*/ 102197 h 1021966"/>
                <a:gd name="connsiteX1" fmla="*/ 102197 w 1146140"/>
                <a:gd name="connsiteY1" fmla="*/ 0 h 1021966"/>
                <a:gd name="connsiteX2" fmla="*/ 1043943 w 1146140"/>
                <a:gd name="connsiteY2" fmla="*/ 0 h 1021966"/>
                <a:gd name="connsiteX3" fmla="*/ 1146140 w 1146140"/>
                <a:gd name="connsiteY3" fmla="*/ 102197 h 1021966"/>
                <a:gd name="connsiteX4" fmla="*/ 1146140 w 1146140"/>
                <a:gd name="connsiteY4" fmla="*/ 919769 h 1021966"/>
                <a:gd name="connsiteX5" fmla="*/ 1043943 w 1146140"/>
                <a:gd name="connsiteY5" fmla="*/ 1021966 h 1021966"/>
                <a:gd name="connsiteX6" fmla="*/ 102197 w 1146140"/>
                <a:gd name="connsiteY6" fmla="*/ 1021966 h 1021966"/>
                <a:gd name="connsiteX7" fmla="*/ 0 w 1146140"/>
                <a:gd name="connsiteY7" fmla="*/ 919769 h 1021966"/>
                <a:gd name="connsiteX8" fmla="*/ 0 w 1146140"/>
                <a:gd name="connsiteY8" fmla="*/ 102197 h 1021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6140" h="1021966">
                  <a:moveTo>
                    <a:pt x="0" y="102197"/>
                  </a:moveTo>
                  <a:cubicBezTo>
                    <a:pt x="0" y="45755"/>
                    <a:pt x="45755" y="0"/>
                    <a:pt x="102197" y="0"/>
                  </a:cubicBezTo>
                  <a:lnTo>
                    <a:pt x="1043943" y="0"/>
                  </a:lnTo>
                  <a:cubicBezTo>
                    <a:pt x="1100385" y="0"/>
                    <a:pt x="1146140" y="45755"/>
                    <a:pt x="1146140" y="102197"/>
                  </a:cubicBezTo>
                  <a:lnTo>
                    <a:pt x="1146140" y="919769"/>
                  </a:lnTo>
                  <a:cubicBezTo>
                    <a:pt x="1146140" y="976211"/>
                    <a:pt x="1100385" y="1021966"/>
                    <a:pt x="1043943" y="1021966"/>
                  </a:cubicBezTo>
                  <a:lnTo>
                    <a:pt x="102197" y="1021966"/>
                  </a:lnTo>
                  <a:cubicBezTo>
                    <a:pt x="45755" y="1021966"/>
                    <a:pt x="0" y="976211"/>
                    <a:pt x="0" y="919769"/>
                  </a:cubicBezTo>
                  <a:lnTo>
                    <a:pt x="0" y="1021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0092" tIns="40092" rIns="40092" bIns="40092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16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اسم ساده</a:t>
              </a:r>
              <a:endParaRPr lang="en-US" sz="16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4591355" y="228110"/>
            <a:ext cx="4191566" cy="1556675"/>
            <a:chOff x="114127" y="285837"/>
            <a:chExt cx="7280344" cy="1173377"/>
          </a:xfrm>
        </p:grpSpPr>
        <p:sp>
          <p:nvSpPr>
            <p:cNvPr id="9" name="Freeform 8"/>
            <p:cNvSpPr/>
            <p:nvPr/>
          </p:nvSpPr>
          <p:spPr>
            <a:xfrm>
              <a:off x="5974594" y="832095"/>
              <a:ext cx="1419877" cy="40430"/>
            </a:xfrm>
            <a:custGeom>
              <a:avLst/>
              <a:gdLst>
                <a:gd name="connsiteX0" fmla="*/ 0 w 1194985"/>
                <a:gd name="connsiteY0" fmla="*/ 20214 h 40429"/>
                <a:gd name="connsiteX1" fmla="*/ 1194985 w 1194985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94985" h="40429">
                  <a:moveTo>
                    <a:pt x="1194985" y="20215"/>
                  </a:moveTo>
                  <a:lnTo>
                    <a:pt x="0" y="20215"/>
                  </a:lnTo>
                </a:path>
              </a:pathLst>
            </a:custGeom>
            <a:noFill/>
            <a:ln w="28575"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4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0318" tIns="-9658" rIns="580318" bIns="-966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114127" y="285837"/>
              <a:ext cx="5914252" cy="1173377"/>
            </a:xfrm>
            <a:custGeom>
              <a:avLst/>
              <a:gdLst>
                <a:gd name="connsiteX0" fmla="*/ 0 w 4977503"/>
                <a:gd name="connsiteY0" fmla="*/ 149373 h 1493732"/>
                <a:gd name="connsiteX1" fmla="*/ 149373 w 4977503"/>
                <a:gd name="connsiteY1" fmla="*/ 0 h 1493732"/>
                <a:gd name="connsiteX2" fmla="*/ 4828130 w 4977503"/>
                <a:gd name="connsiteY2" fmla="*/ 0 h 1493732"/>
                <a:gd name="connsiteX3" fmla="*/ 4977503 w 4977503"/>
                <a:gd name="connsiteY3" fmla="*/ 149373 h 1493732"/>
                <a:gd name="connsiteX4" fmla="*/ 4977503 w 4977503"/>
                <a:gd name="connsiteY4" fmla="*/ 1344359 h 1493732"/>
                <a:gd name="connsiteX5" fmla="*/ 4828130 w 4977503"/>
                <a:gd name="connsiteY5" fmla="*/ 1493732 h 1493732"/>
                <a:gd name="connsiteX6" fmla="*/ 149373 w 4977503"/>
                <a:gd name="connsiteY6" fmla="*/ 1493732 h 1493732"/>
                <a:gd name="connsiteX7" fmla="*/ 0 w 4977503"/>
                <a:gd name="connsiteY7" fmla="*/ 1344359 h 1493732"/>
                <a:gd name="connsiteX8" fmla="*/ 0 w 4977503"/>
                <a:gd name="connsiteY8" fmla="*/ 149373 h 149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77503" h="1493732">
                  <a:moveTo>
                    <a:pt x="0" y="149373"/>
                  </a:moveTo>
                  <a:cubicBezTo>
                    <a:pt x="0" y="66877"/>
                    <a:pt x="66877" y="0"/>
                    <a:pt x="149373" y="0"/>
                  </a:cubicBezTo>
                  <a:lnTo>
                    <a:pt x="4828130" y="0"/>
                  </a:lnTo>
                  <a:cubicBezTo>
                    <a:pt x="4910626" y="0"/>
                    <a:pt x="4977503" y="66877"/>
                    <a:pt x="4977503" y="149373"/>
                  </a:cubicBezTo>
                  <a:lnTo>
                    <a:pt x="4977503" y="1344359"/>
                  </a:lnTo>
                  <a:cubicBezTo>
                    <a:pt x="4977503" y="1426855"/>
                    <a:pt x="4910626" y="1493732"/>
                    <a:pt x="4828130" y="1493732"/>
                  </a:cubicBezTo>
                  <a:lnTo>
                    <a:pt x="149373" y="1493732"/>
                  </a:lnTo>
                  <a:cubicBezTo>
                    <a:pt x="66877" y="1493732"/>
                    <a:pt x="0" y="1426855"/>
                    <a:pt x="0" y="1344359"/>
                  </a:cubicBezTo>
                  <a:lnTo>
                    <a:pt x="0" y="14937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0" tIns="53910" rIns="53910" bIns="5391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2000" b="1" kern="1200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کلماتی که از یک بخش (یا یک جز) تشکیل شده است و نمی توان آن را به بخش های کوچکتر تقسیم کرد</a:t>
              </a:r>
              <a:endParaRPr lang="en-US" sz="20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794842" y="2506823"/>
            <a:ext cx="4073293" cy="1493732"/>
            <a:chOff x="3497930" y="1823237"/>
            <a:chExt cx="4073293" cy="1493732"/>
          </a:xfrm>
        </p:grpSpPr>
        <p:sp>
          <p:nvSpPr>
            <p:cNvPr id="13" name="Freeform 12"/>
            <p:cNvSpPr/>
            <p:nvPr/>
          </p:nvSpPr>
          <p:spPr>
            <a:xfrm>
              <a:off x="6151346" y="2549888"/>
              <a:ext cx="1419877" cy="40430"/>
            </a:xfrm>
            <a:custGeom>
              <a:avLst/>
              <a:gdLst>
                <a:gd name="connsiteX0" fmla="*/ 0 w 1194985"/>
                <a:gd name="connsiteY0" fmla="*/ 20214 h 40429"/>
                <a:gd name="connsiteX1" fmla="*/ 1194985 w 1194985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94985" h="40429">
                  <a:moveTo>
                    <a:pt x="1194985" y="20215"/>
                  </a:moveTo>
                  <a:lnTo>
                    <a:pt x="0" y="20215"/>
                  </a:lnTo>
                </a:path>
              </a:pathLst>
            </a:custGeom>
            <a:noFill/>
            <a:ln w="28575"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4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0318" tIns="-9660" rIns="580318" bIns="-9659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3497930" y="1823237"/>
              <a:ext cx="3179712" cy="1493732"/>
            </a:xfrm>
            <a:custGeom>
              <a:avLst/>
              <a:gdLst>
                <a:gd name="connsiteX0" fmla="*/ 0 w 4977503"/>
                <a:gd name="connsiteY0" fmla="*/ 149373 h 1493732"/>
                <a:gd name="connsiteX1" fmla="*/ 149373 w 4977503"/>
                <a:gd name="connsiteY1" fmla="*/ 0 h 1493732"/>
                <a:gd name="connsiteX2" fmla="*/ 4828130 w 4977503"/>
                <a:gd name="connsiteY2" fmla="*/ 0 h 1493732"/>
                <a:gd name="connsiteX3" fmla="*/ 4977503 w 4977503"/>
                <a:gd name="connsiteY3" fmla="*/ 149373 h 1493732"/>
                <a:gd name="connsiteX4" fmla="*/ 4977503 w 4977503"/>
                <a:gd name="connsiteY4" fmla="*/ 1344359 h 1493732"/>
                <a:gd name="connsiteX5" fmla="*/ 4828130 w 4977503"/>
                <a:gd name="connsiteY5" fmla="*/ 1493732 h 1493732"/>
                <a:gd name="connsiteX6" fmla="*/ 149373 w 4977503"/>
                <a:gd name="connsiteY6" fmla="*/ 1493732 h 1493732"/>
                <a:gd name="connsiteX7" fmla="*/ 0 w 4977503"/>
                <a:gd name="connsiteY7" fmla="*/ 1344359 h 1493732"/>
                <a:gd name="connsiteX8" fmla="*/ 0 w 4977503"/>
                <a:gd name="connsiteY8" fmla="*/ 149373 h 149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77503" h="1493732">
                  <a:moveTo>
                    <a:pt x="0" y="149373"/>
                  </a:moveTo>
                  <a:cubicBezTo>
                    <a:pt x="0" y="66877"/>
                    <a:pt x="66877" y="0"/>
                    <a:pt x="149373" y="0"/>
                  </a:cubicBezTo>
                  <a:lnTo>
                    <a:pt x="4828130" y="0"/>
                  </a:lnTo>
                  <a:cubicBezTo>
                    <a:pt x="4910626" y="0"/>
                    <a:pt x="4977503" y="66877"/>
                    <a:pt x="4977503" y="149373"/>
                  </a:cubicBezTo>
                  <a:lnTo>
                    <a:pt x="4977503" y="1344359"/>
                  </a:lnTo>
                  <a:cubicBezTo>
                    <a:pt x="4977503" y="1426855"/>
                    <a:pt x="4910626" y="1493732"/>
                    <a:pt x="4828130" y="1493732"/>
                  </a:cubicBezTo>
                  <a:lnTo>
                    <a:pt x="149373" y="1493732"/>
                  </a:lnTo>
                  <a:cubicBezTo>
                    <a:pt x="66877" y="1493732"/>
                    <a:pt x="0" y="1426855"/>
                    <a:pt x="0" y="1344359"/>
                  </a:cubicBezTo>
                  <a:lnTo>
                    <a:pt x="0" y="14937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275" tIns="53275" rIns="53275" bIns="5327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b="1" kern="1200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کلماتی که از دو یا چند بخش تشکیل شده است و می توان آن را به بخش های کوچکتری تقسیم کرد</a:t>
              </a:r>
              <a:endParaRPr lang="en-US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8908633" y="2681338"/>
            <a:ext cx="2779348" cy="1021966"/>
            <a:chOff x="7919162" y="292446"/>
            <a:chExt cx="2723297" cy="1021966"/>
          </a:xfrm>
        </p:grpSpPr>
        <p:sp>
          <p:nvSpPr>
            <p:cNvPr id="11" name="Freeform 10"/>
            <p:cNvSpPr/>
            <p:nvPr/>
          </p:nvSpPr>
          <p:spPr>
            <a:xfrm flipV="1">
              <a:off x="8337297" y="513578"/>
              <a:ext cx="2305162" cy="579702"/>
            </a:xfrm>
            <a:custGeom>
              <a:avLst/>
              <a:gdLst>
                <a:gd name="connsiteX0" fmla="*/ 0 w 1529022"/>
                <a:gd name="connsiteY0" fmla="*/ 20214 h 40429"/>
                <a:gd name="connsiteX1" fmla="*/ 1529022 w 1529022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29022" h="40429">
                  <a:moveTo>
                    <a:pt x="1529022" y="20215"/>
                  </a:moveTo>
                  <a:lnTo>
                    <a:pt x="0" y="20215"/>
                  </a:lnTo>
                </a:path>
              </a:pathLst>
            </a:custGeom>
            <a:noFill/>
            <a:ln w="28575"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4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8986" tIns="-18012" rIns="738984" bIns="-1801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>
              <a:off x="7919162" y="292446"/>
              <a:ext cx="1361840" cy="1021966"/>
            </a:xfrm>
            <a:custGeom>
              <a:avLst/>
              <a:gdLst>
                <a:gd name="connsiteX0" fmla="*/ 0 w 1146140"/>
                <a:gd name="connsiteY0" fmla="*/ 102197 h 1021966"/>
                <a:gd name="connsiteX1" fmla="*/ 102197 w 1146140"/>
                <a:gd name="connsiteY1" fmla="*/ 0 h 1021966"/>
                <a:gd name="connsiteX2" fmla="*/ 1043943 w 1146140"/>
                <a:gd name="connsiteY2" fmla="*/ 0 h 1021966"/>
                <a:gd name="connsiteX3" fmla="*/ 1146140 w 1146140"/>
                <a:gd name="connsiteY3" fmla="*/ 102197 h 1021966"/>
                <a:gd name="connsiteX4" fmla="*/ 1146140 w 1146140"/>
                <a:gd name="connsiteY4" fmla="*/ 919769 h 1021966"/>
                <a:gd name="connsiteX5" fmla="*/ 1043943 w 1146140"/>
                <a:gd name="connsiteY5" fmla="*/ 1021966 h 1021966"/>
                <a:gd name="connsiteX6" fmla="*/ 102197 w 1146140"/>
                <a:gd name="connsiteY6" fmla="*/ 1021966 h 1021966"/>
                <a:gd name="connsiteX7" fmla="*/ 0 w 1146140"/>
                <a:gd name="connsiteY7" fmla="*/ 919769 h 1021966"/>
                <a:gd name="connsiteX8" fmla="*/ 0 w 1146140"/>
                <a:gd name="connsiteY8" fmla="*/ 102197 h 1021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6140" h="1021966">
                  <a:moveTo>
                    <a:pt x="0" y="102197"/>
                  </a:moveTo>
                  <a:cubicBezTo>
                    <a:pt x="0" y="45755"/>
                    <a:pt x="45755" y="0"/>
                    <a:pt x="102197" y="0"/>
                  </a:cubicBezTo>
                  <a:lnTo>
                    <a:pt x="1043943" y="0"/>
                  </a:lnTo>
                  <a:cubicBezTo>
                    <a:pt x="1100385" y="0"/>
                    <a:pt x="1146140" y="45755"/>
                    <a:pt x="1146140" y="102197"/>
                  </a:cubicBezTo>
                  <a:lnTo>
                    <a:pt x="1146140" y="919769"/>
                  </a:lnTo>
                  <a:cubicBezTo>
                    <a:pt x="1146140" y="976211"/>
                    <a:pt x="1100385" y="1021966"/>
                    <a:pt x="1043943" y="1021966"/>
                  </a:cubicBezTo>
                  <a:lnTo>
                    <a:pt x="102197" y="1021966"/>
                  </a:lnTo>
                  <a:cubicBezTo>
                    <a:pt x="45755" y="1021966"/>
                    <a:pt x="0" y="976211"/>
                    <a:pt x="0" y="919769"/>
                  </a:cubicBezTo>
                  <a:lnTo>
                    <a:pt x="0" y="1021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9457" tIns="39457" rIns="39457" bIns="39457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15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اسم غیرساده</a:t>
              </a:r>
              <a:endParaRPr lang="en-US" sz="15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sp>
        <p:nvSpPr>
          <p:cNvPr id="6" name="Freeform 5"/>
          <p:cNvSpPr/>
          <p:nvPr/>
        </p:nvSpPr>
        <p:spPr>
          <a:xfrm>
            <a:off x="10807604" y="2380921"/>
            <a:ext cx="1226840" cy="1518529"/>
          </a:xfrm>
          <a:custGeom>
            <a:avLst/>
            <a:gdLst>
              <a:gd name="connsiteX0" fmla="*/ 0 w 1337756"/>
              <a:gd name="connsiteY0" fmla="*/ 133776 h 1820306"/>
              <a:gd name="connsiteX1" fmla="*/ 133776 w 1337756"/>
              <a:gd name="connsiteY1" fmla="*/ 0 h 1820306"/>
              <a:gd name="connsiteX2" fmla="*/ 1203980 w 1337756"/>
              <a:gd name="connsiteY2" fmla="*/ 0 h 1820306"/>
              <a:gd name="connsiteX3" fmla="*/ 1337756 w 1337756"/>
              <a:gd name="connsiteY3" fmla="*/ 133776 h 1820306"/>
              <a:gd name="connsiteX4" fmla="*/ 1337756 w 1337756"/>
              <a:gd name="connsiteY4" fmla="*/ 1686530 h 1820306"/>
              <a:gd name="connsiteX5" fmla="*/ 1203980 w 1337756"/>
              <a:gd name="connsiteY5" fmla="*/ 1820306 h 1820306"/>
              <a:gd name="connsiteX6" fmla="*/ 133776 w 1337756"/>
              <a:gd name="connsiteY6" fmla="*/ 1820306 h 1820306"/>
              <a:gd name="connsiteX7" fmla="*/ 0 w 1337756"/>
              <a:gd name="connsiteY7" fmla="*/ 1686530 h 1820306"/>
              <a:gd name="connsiteX8" fmla="*/ 0 w 1337756"/>
              <a:gd name="connsiteY8" fmla="*/ 133776 h 1820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37756" h="1820306">
                <a:moveTo>
                  <a:pt x="0" y="133776"/>
                </a:moveTo>
                <a:cubicBezTo>
                  <a:pt x="0" y="59894"/>
                  <a:pt x="59894" y="0"/>
                  <a:pt x="133776" y="0"/>
                </a:cubicBezTo>
                <a:lnTo>
                  <a:pt x="1203980" y="0"/>
                </a:lnTo>
                <a:cubicBezTo>
                  <a:pt x="1277862" y="0"/>
                  <a:pt x="1337756" y="59894"/>
                  <a:pt x="1337756" y="133776"/>
                </a:cubicBezTo>
                <a:lnTo>
                  <a:pt x="1337756" y="1686530"/>
                </a:lnTo>
                <a:cubicBezTo>
                  <a:pt x="1337756" y="1760412"/>
                  <a:pt x="1277862" y="1820306"/>
                  <a:pt x="1203980" y="1820306"/>
                </a:cubicBezTo>
                <a:lnTo>
                  <a:pt x="133776" y="1820306"/>
                </a:lnTo>
                <a:cubicBezTo>
                  <a:pt x="59894" y="1820306"/>
                  <a:pt x="0" y="1760412"/>
                  <a:pt x="0" y="1686530"/>
                </a:cubicBezTo>
                <a:lnTo>
                  <a:pt x="0" y="13377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8707" tIns="48707" rIns="48707" bIns="48707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5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rPr>
              <a:t>انواع </a:t>
            </a:r>
            <a:r>
              <a:rPr lang="fa-IR" sz="1500" b="1" dirty="0">
                <a:solidFill>
                  <a:sysClr val="windowText" lastClr="000000"/>
                </a:solidFill>
                <a:cs typeface="B Nazanin" panose="00000400000000000000" pitchFamily="2" charset="-78"/>
              </a:rPr>
              <a:t>اسم از نظر ساختمان</a:t>
            </a:r>
            <a:endParaRPr lang="en-US" sz="1500" b="1" kern="1200" dirty="0">
              <a:solidFill>
                <a:sysClr val="windowText" lastClr="000000"/>
              </a:solidFill>
              <a:cs typeface="B Nazanin" panose="00000400000000000000" pitchFamily="2" charset="-7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74783" y="251721"/>
            <a:ext cx="4229301" cy="1556675"/>
            <a:chOff x="274783" y="251721"/>
            <a:chExt cx="4229301" cy="1556675"/>
          </a:xfrm>
        </p:grpSpPr>
        <p:sp>
          <p:nvSpPr>
            <p:cNvPr id="31" name="Freeform 30"/>
            <p:cNvSpPr/>
            <p:nvPr/>
          </p:nvSpPr>
          <p:spPr>
            <a:xfrm>
              <a:off x="3686608" y="952810"/>
              <a:ext cx="817476" cy="53637"/>
            </a:xfrm>
            <a:custGeom>
              <a:avLst/>
              <a:gdLst>
                <a:gd name="connsiteX0" fmla="*/ 0 w 1194985"/>
                <a:gd name="connsiteY0" fmla="*/ 20214 h 40429"/>
                <a:gd name="connsiteX1" fmla="*/ 1194985 w 1194985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94985" h="40429">
                  <a:moveTo>
                    <a:pt x="1194985" y="20215"/>
                  </a:moveTo>
                  <a:lnTo>
                    <a:pt x="0" y="20215"/>
                  </a:lnTo>
                </a:path>
              </a:pathLst>
            </a:cu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80318" tIns="-9658" rIns="580318" bIns="-966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32" name="Freeform 31"/>
            <p:cNvSpPr/>
            <p:nvPr/>
          </p:nvSpPr>
          <p:spPr>
            <a:xfrm>
              <a:off x="274783" y="251721"/>
              <a:ext cx="3405056" cy="1556675"/>
            </a:xfrm>
            <a:custGeom>
              <a:avLst/>
              <a:gdLst>
                <a:gd name="connsiteX0" fmla="*/ 0 w 4977503"/>
                <a:gd name="connsiteY0" fmla="*/ 149373 h 1493732"/>
                <a:gd name="connsiteX1" fmla="*/ 149373 w 4977503"/>
                <a:gd name="connsiteY1" fmla="*/ 0 h 1493732"/>
                <a:gd name="connsiteX2" fmla="*/ 4828130 w 4977503"/>
                <a:gd name="connsiteY2" fmla="*/ 0 h 1493732"/>
                <a:gd name="connsiteX3" fmla="*/ 4977503 w 4977503"/>
                <a:gd name="connsiteY3" fmla="*/ 149373 h 1493732"/>
                <a:gd name="connsiteX4" fmla="*/ 4977503 w 4977503"/>
                <a:gd name="connsiteY4" fmla="*/ 1344359 h 1493732"/>
                <a:gd name="connsiteX5" fmla="*/ 4828130 w 4977503"/>
                <a:gd name="connsiteY5" fmla="*/ 1493732 h 1493732"/>
                <a:gd name="connsiteX6" fmla="*/ 149373 w 4977503"/>
                <a:gd name="connsiteY6" fmla="*/ 1493732 h 1493732"/>
                <a:gd name="connsiteX7" fmla="*/ 0 w 4977503"/>
                <a:gd name="connsiteY7" fmla="*/ 1344359 h 1493732"/>
                <a:gd name="connsiteX8" fmla="*/ 0 w 4977503"/>
                <a:gd name="connsiteY8" fmla="*/ 149373 h 149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77503" h="1493732">
                  <a:moveTo>
                    <a:pt x="0" y="149373"/>
                  </a:moveTo>
                  <a:cubicBezTo>
                    <a:pt x="0" y="66877"/>
                    <a:pt x="66877" y="0"/>
                    <a:pt x="149373" y="0"/>
                  </a:cubicBezTo>
                  <a:lnTo>
                    <a:pt x="4828130" y="0"/>
                  </a:lnTo>
                  <a:cubicBezTo>
                    <a:pt x="4910626" y="0"/>
                    <a:pt x="4977503" y="66877"/>
                    <a:pt x="4977503" y="149373"/>
                  </a:cubicBezTo>
                  <a:lnTo>
                    <a:pt x="4977503" y="1344359"/>
                  </a:lnTo>
                  <a:cubicBezTo>
                    <a:pt x="4977503" y="1426855"/>
                    <a:pt x="4910626" y="1493732"/>
                    <a:pt x="4828130" y="1493732"/>
                  </a:cubicBezTo>
                  <a:lnTo>
                    <a:pt x="149373" y="1493732"/>
                  </a:lnTo>
                  <a:cubicBezTo>
                    <a:pt x="66877" y="1493732"/>
                    <a:pt x="0" y="1426855"/>
                    <a:pt x="0" y="1344359"/>
                  </a:cubicBezTo>
                  <a:lnTo>
                    <a:pt x="0" y="14937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0" tIns="53910" rIns="53910" bIns="5391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2000" b="1" kern="1200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مانند: درخت ، گل ، کتاب ، خانه ، آش و... </a:t>
              </a:r>
              <a:endParaRPr lang="en-US" sz="20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910627" y="2746149"/>
            <a:ext cx="1911231" cy="736023"/>
            <a:chOff x="8258381" y="508161"/>
            <a:chExt cx="1647375" cy="736023"/>
          </a:xfrm>
        </p:grpSpPr>
        <p:sp>
          <p:nvSpPr>
            <p:cNvPr id="34" name="Freeform 33"/>
            <p:cNvSpPr/>
            <p:nvPr/>
          </p:nvSpPr>
          <p:spPr>
            <a:xfrm flipV="1">
              <a:off x="9259367" y="647478"/>
              <a:ext cx="646389" cy="579702"/>
            </a:xfrm>
            <a:custGeom>
              <a:avLst/>
              <a:gdLst>
                <a:gd name="connsiteX0" fmla="*/ 0 w 1529022"/>
                <a:gd name="connsiteY0" fmla="*/ 20214 h 40429"/>
                <a:gd name="connsiteX1" fmla="*/ 1529022 w 1529022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29022" h="40429">
                  <a:moveTo>
                    <a:pt x="1529022" y="20215"/>
                  </a:moveTo>
                  <a:lnTo>
                    <a:pt x="0" y="20215"/>
                  </a:lnTo>
                </a:path>
              </a:pathLst>
            </a:custGeom>
            <a:noFill/>
            <a:ln w="28575"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4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8986" tIns="-18012" rIns="738984" bIns="-1801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35" name="Freeform 34"/>
            <p:cNvSpPr/>
            <p:nvPr/>
          </p:nvSpPr>
          <p:spPr>
            <a:xfrm>
              <a:off x="8258381" y="508161"/>
              <a:ext cx="1015108" cy="736023"/>
            </a:xfrm>
            <a:custGeom>
              <a:avLst/>
              <a:gdLst>
                <a:gd name="connsiteX0" fmla="*/ 0 w 1146140"/>
                <a:gd name="connsiteY0" fmla="*/ 102197 h 1021966"/>
                <a:gd name="connsiteX1" fmla="*/ 102197 w 1146140"/>
                <a:gd name="connsiteY1" fmla="*/ 0 h 1021966"/>
                <a:gd name="connsiteX2" fmla="*/ 1043943 w 1146140"/>
                <a:gd name="connsiteY2" fmla="*/ 0 h 1021966"/>
                <a:gd name="connsiteX3" fmla="*/ 1146140 w 1146140"/>
                <a:gd name="connsiteY3" fmla="*/ 102197 h 1021966"/>
                <a:gd name="connsiteX4" fmla="*/ 1146140 w 1146140"/>
                <a:gd name="connsiteY4" fmla="*/ 919769 h 1021966"/>
                <a:gd name="connsiteX5" fmla="*/ 1043943 w 1146140"/>
                <a:gd name="connsiteY5" fmla="*/ 1021966 h 1021966"/>
                <a:gd name="connsiteX6" fmla="*/ 102197 w 1146140"/>
                <a:gd name="connsiteY6" fmla="*/ 1021966 h 1021966"/>
                <a:gd name="connsiteX7" fmla="*/ 0 w 1146140"/>
                <a:gd name="connsiteY7" fmla="*/ 919769 h 1021966"/>
                <a:gd name="connsiteX8" fmla="*/ 0 w 1146140"/>
                <a:gd name="connsiteY8" fmla="*/ 102197 h 1021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6140" h="1021966">
                  <a:moveTo>
                    <a:pt x="0" y="102197"/>
                  </a:moveTo>
                  <a:cubicBezTo>
                    <a:pt x="0" y="45755"/>
                    <a:pt x="45755" y="0"/>
                    <a:pt x="102197" y="0"/>
                  </a:cubicBezTo>
                  <a:lnTo>
                    <a:pt x="1043943" y="0"/>
                  </a:lnTo>
                  <a:cubicBezTo>
                    <a:pt x="1100385" y="0"/>
                    <a:pt x="1146140" y="45755"/>
                    <a:pt x="1146140" y="102197"/>
                  </a:cubicBezTo>
                  <a:lnTo>
                    <a:pt x="1146140" y="919769"/>
                  </a:lnTo>
                  <a:cubicBezTo>
                    <a:pt x="1146140" y="976211"/>
                    <a:pt x="1100385" y="1021966"/>
                    <a:pt x="1043943" y="1021966"/>
                  </a:cubicBezTo>
                  <a:lnTo>
                    <a:pt x="102197" y="1021966"/>
                  </a:lnTo>
                  <a:cubicBezTo>
                    <a:pt x="45755" y="1021966"/>
                    <a:pt x="0" y="976211"/>
                    <a:pt x="0" y="919769"/>
                  </a:cubicBezTo>
                  <a:lnTo>
                    <a:pt x="0" y="1021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9457" tIns="39457" rIns="39457" bIns="39457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1500" b="1" kern="1200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نوع اول</a:t>
              </a:r>
              <a:endParaRPr lang="en-US" sz="15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910624" y="3063549"/>
            <a:ext cx="1815382" cy="1259807"/>
            <a:chOff x="8258381" y="-15623"/>
            <a:chExt cx="1564759" cy="1259807"/>
          </a:xfrm>
        </p:grpSpPr>
        <p:sp>
          <p:nvSpPr>
            <p:cNvPr id="37" name="Freeform 36"/>
            <p:cNvSpPr/>
            <p:nvPr/>
          </p:nvSpPr>
          <p:spPr>
            <a:xfrm rot="18706738" flipV="1">
              <a:off x="9015365" y="292481"/>
              <a:ext cx="1115879" cy="499671"/>
            </a:xfrm>
            <a:custGeom>
              <a:avLst/>
              <a:gdLst>
                <a:gd name="connsiteX0" fmla="*/ 0 w 1529022"/>
                <a:gd name="connsiteY0" fmla="*/ 20214 h 40429"/>
                <a:gd name="connsiteX1" fmla="*/ 1529022 w 1529022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29022" h="40429">
                  <a:moveTo>
                    <a:pt x="1529022" y="20215"/>
                  </a:moveTo>
                  <a:lnTo>
                    <a:pt x="0" y="20215"/>
                  </a:lnTo>
                </a:path>
              </a:pathLst>
            </a:custGeom>
            <a:noFill/>
            <a:ln w="28575"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4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8986" tIns="-18012" rIns="738984" bIns="-1801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38" name="Freeform 37"/>
            <p:cNvSpPr/>
            <p:nvPr/>
          </p:nvSpPr>
          <p:spPr>
            <a:xfrm>
              <a:off x="8258381" y="508161"/>
              <a:ext cx="1015108" cy="736023"/>
            </a:xfrm>
            <a:custGeom>
              <a:avLst/>
              <a:gdLst>
                <a:gd name="connsiteX0" fmla="*/ 0 w 1146140"/>
                <a:gd name="connsiteY0" fmla="*/ 102197 h 1021966"/>
                <a:gd name="connsiteX1" fmla="*/ 102197 w 1146140"/>
                <a:gd name="connsiteY1" fmla="*/ 0 h 1021966"/>
                <a:gd name="connsiteX2" fmla="*/ 1043943 w 1146140"/>
                <a:gd name="connsiteY2" fmla="*/ 0 h 1021966"/>
                <a:gd name="connsiteX3" fmla="*/ 1146140 w 1146140"/>
                <a:gd name="connsiteY3" fmla="*/ 102197 h 1021966"/>
                <a:gd name="connsiteX4" fmla="*/ 1146140 w 1146140"/>
                <a:gd name="connsiteY4" fmla="*/ 919769 h 1021966"/>
                <a:gd name="connsiteX5" fmla="*/ 1043943 w 1146140"/>
                <a:gd name="connsiteY5" fmla="*/ 1021966 h 1021966"/>
                <a:gd name="connsiteX6" fmla="*/ 102197 w 1146140"/>
                <a:gd name="connsiteY6" fmla="*/ 1021966 h 1021966"/>
                <a:gd name="connsiteX7" fmla="*/ 0 w 1146140"/>
                <a:gd name="connsiteY7" fmla="*/ 919769 h 1021966"/>
                <a:gd name="connsiteX8" fmla="*/ 0 w 1146140"/>
                <a:gd name="connsiteY8" fmla="*/ 102197 h 1021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6140" h="1021966">
                  <a:moveTo>
                    <a:pt x="0" y="102197"/>
                  </a:moveTo>
                  <a:cubicBezTo>
                    <a:pt x="0" y="45755"/>
                    <a:pt x="45755" y="0"/>
                    <a:pt x="102197" y="0"/>
                  </a:cubicBezTo>
                  <a:lnTo>
                    <a:pt x="1043943" y="0"/>
                  </a:lnTo>
                  <a:cubicBezTo>
                    <a:pt x="1100385" y="0"/>
                    <a:pt x="1146140" y="45755"/>
                    <a:pt x="1146140" y="102197"/>
                  </a:cubicBezTo>
                  <a:lnTo>
                    <a:pt x="1146140" y="919769"/>
                  </a:lnTo>
                  <a:cubicBezTo>
                    <a:pt x="1146140" y="976211"/>
                    <a:pt x="1100385" y="1021966"/>
                    <a:pt x="1043943" y="1021966"/>
                  </a:cubicBezTo>
                  <a:lnTo>
                    <a:pt x="102197" y="1021966"/>
                  </a:lnTo>
                  <a:cubicBezTo>
                    <a:pt x="45755" y="1021966"/>
                    <a:pt x="0" y="976211"/>
                    <a:pt x="0" y="919769"/>
                  </a:cubicBezTo>
                  <a:lnTo>
                    <a:pt x="0" y="1021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9457" tIns="39457" rIns="39457" bIns="39457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15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نوع دوم</a:t>
              </a:r>
              <a:endParaRPr lang="en-US" sz="15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910623" y="3180826"/>
            <a:ext cx="1815383" cy="1975122"/>
            <a:chOff x="8059538" y="-730938"/>
            <a:chExt cx="1778773" cy="1975122"/>
          </a:xfrm>
        </p:grpSpPr>
        <p:sp>
          <p:nvSpPr>
            <p:cNvPr id="40" name="Freeform 39"/>
            <p:cNvSpPr/>
            <p:nvPr/>
          </p:nvSpPr>
          <p:spPr>
            <a:xfrm rot="17769675" flipV="1">
              <a:off x="8703557" y="-164195"/>
              <a:ext cx="1701498" cy="568011"/>
            </a:xfrm>
            <a:custGeom>
              <a:avLst/>
              <a:gdLst>
                <a:gd name="connsiteX0" fmla="*/ 0 w 1529022"/>
                <a:gd name="connsiteY0" fmla="*/ 20214 h 40429"/>
                <a:gd name="connsiteX1" fmla="*/ 1529022 w 1529022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29022" h="40429">
                  <a:moveTo>
                    <a:pt x="1529022" y="20215"/>
                  </a:moveTo>
                  <a:lnTo>
                    <a:pt x="0" y="20215"/>
                  </a:lnTo>
                </a:path>
              </a:pathLst>
            </a:custGeom>
            <a:noFill/>
            <a:ln w="28575"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4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8986" tIns="-18012" rIns="738984" bIns="-1801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41" name="Freeform 40"/>
            <p:cNvSpPr/>
            <p:nvPr/>
          </p:nvSpPr>
          <p:spPr>
            <a:xfrm>
              <a:off x="8059538" y="508161"/>
              <a:ext cx="1213957" cy="736023"/>
            </a:xfrm>
            <a:custGeom>
              <a:avLst/>
              <a:gdLst>
                <a:gd name="connsiteX0" fmla="*/ 0 w 1146140"/>
                <a:gd name="connsiteY0" fmla="*/ 102197 h 1021966"/>
                <a:gd name="connsiteX1" fmla="*/ 102197 w 1146140"/>
                <a:gd name="connsiteY1" fmla="*/ 0 h 1021966"/>
                <a:gd name="connsiteX2" fmla="*/ 1043943 w 1146140"/>
                <a:gd name="connsiteY2" fmla="*/ 0 h 1021966"/>
                <a:gd name="connsiteX3" fmla="*/ 1146140 w 1146140"/>
                <a:gd name="connsiteY3" fmla="*/ 102197 h 1021966"/>
                <a:gd name="connsiteX4" fmla="*/ 1146140 w 1146140"/>
                <a:gd name="connsiteY4" fmla="*/ 919769 h 1021966"/>
                <a:gd name="connsiteX5" fmla="*/ 1043943 w 1146140"/>
                <a:gd name="connsiteY5" fmla="*/ 1021966 h 1021966"/>
                <a:gd name="connsiteX6" fmla="*/ 102197 w 1146140"/>
                <a:gd name="connsiteY6" fmla="*/ 1021966 h 1021966"/>
                <a:gd name="connsiteX7" fmla="*/ 0 w 1146140"/>
                <a:gd name="connsiteY7" fmla="*/ 919769 h 1021966"/>
                <a:gd name="connsiteX8" fmla="*/ 0 w 1146140"/>
                <a:gd name="connsiteY8" fmla="*/ 102197 h 1021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6140" h="1021966">
                  <a:moveTo>
                    <a:pt x="0" y="102197"/>
                  </a:moveTo>
                  <a:cubicBezTo>
                    <a:pt x="0" y="45755"/>
                    <a:pt x="45755" y="0"/>
                    <a:pt x="102197" y="0"/>
                  </a:cubicBezTo>
                  <a:lnTo>
                    <a:pt x="1043943" y="0"/>
                  </a:lnTo>
                  <a:cubicBezTo>
                    <a:pt x="1100385" y="0"/>
                    <a:pt x="1146140" y="45755"/>
                    <a:pt x="1146140" y="102197"/>
                  </a:cubicBezTo>
                  <a:lnTo>
                    <a:pt x="1146140" y="919769"/>
                  </a:lnTo>
                  <a:cubicBezTo>
                    <a:pt x="1146140" y="976211"/>
                    <a:pt x="1100385" y="1021966"/>
                    <a:pt x="1043943" y="1021966"/>
                  </a:cubicBezTo>
                  <a:lnTo>
                    <a:pt x="102197" y="1021966"/>
                  </a:lnTo>
                  <a:cubicBezTo>
                    <a:pt x="45755" y="1021966"/>
                    <a:pt x="0" y="976211"/>
                    <a:pt x="0" y="919769"/>
                  </a:cubicBezTo>
                  <a:lnTo>
                    <a:pt x="0" y="1021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9457" tIns="39457" rIns="39457" bIns="39457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15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نوع سوم</a:t>
              </a:r>
              <a:endParaRPr lang="en-US" sz="15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22659" y="2670224"/>
            <a:ext cx="2894834" cy="778338"/>
            <a:chOff x="22659" y="2670224"/>
            <a:chExt cx="2894834" cy="778338"/>
          </a:xfrm>
        </p:grpSpPr>
        <p:sp>
          <p:nvSpPr>
            <p:cNvPr id="43" name="Freeform 42"/>
            <p:cNvSpPr/>
            <p:nvPr/>
          </p:nvSpPr>
          <p:spPr>
            <a:xfrm>
              <a:off x="2432378" y="3087318"/>
              <a:ext cx="485115" cy="45719"/>
            </a:xfrm>
            <a:custGeom>
              <a:avLst/>
              <a:gdLst>
                <a:gd name="connsiteX0" fmla="*/ 0 w 1194985"/>
                <a:gd name="connsiteY0" fmla="*/ 20214 h 40429"/>
                <a:gd name="connsiteX1" fmla="*/ 1194985 w 1194985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94985" h="40429">
                  <a:moveTo>
                    <a:pt x="1194985" y="20215"/>
                  </a:moveTo>
                  <a:lnTo>
                    <a:pt x="0" y="20215"/>
                  </a:lnTo>
                </a:path>
              </a:pathLst>
            </a:cu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80318" tIns="-9658" rIns="580318" bIns="-966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42" name="Freeform 41"/>
            <p:cNvSpPr/>
            <p:nvPr/>
          </p:nvSpPr>
          <p:spPr>
            <a:xfrm>
              <a:off x="22659" y="2670224"/>
              <a:ext cx="2369221" cy="778338"/>
            </a:xfrm>
            <a:custGeom>
              <a:avLst/>
              <a:gdLst>
                <a:gd name="connsiteX0" fmla="*/ 0 w 4977503"/>
                <a:gd name="connsiteY0" fmla="*/ 149373 h 1493732"/>
                <a:gd name="connsiteX1" fmla="*/ 149373 w 4977503"/>
                <a:gd name="connsiteY1" fmla="*/ 0 h 1493732"/>
                <a:gd name="connsiteX2" fmla="*/ 4828130 w 4977503"/>
                <a:gd name="connsiteY2" fmla="*/ 0 h 1493732"/>
                <a:gd name="connsiteX3" fmla="*/ 4977503 w 4977503"/>
                <a:gd name="connsiteY3" fmla="*/ 149373 h 1493732"/>
                <a:gd name="connsiteX4" fmla="*/ 4977503 w 4977503"/>
                <a:gd name="connsiteY4" fmla="*/ 1344359 h 1493732"/>
                <a:gd name="connsiteX5" fmla="*/ 4828130 w 4977503"/>
                <a:gd name="connsiteY5" fmla="*/ 1493732 h 1493732"/>
                <a:gd name="connsiteX6" fmla="*/ 149373 w 4977503"/>
                <a:gd name="connsiteY6" fmla="*/ 1493732 h 1493732"/>
                <a:gd name="connsiteX7" fmla="*/ 0 w 4977503"/>
                <a:gd name="connsiteY7" fmla="*/ 1344359 h 1493732"/>
                <a:gd name="connsiteX8" fmla="*/ 0 w 4977503"/>
                <a:gd name="connsiteY8" fmla="*/ 149373 h 149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77503" h="1493732">
                  <a:moveTo>
                    <a:pt x="0" y="149373"/>
                  </a:moveTo>
                  <a:cubicBezTo>
                    <a:pt x="0" y="66877"/>
                    <a:pt x="66877" y="0"/>
                    <a:pt x="149373" y="0"/>
                  </a:cubicBezTo>
                  <a:lnTo>
                    <a:pt x="4828130" y="0"/>
                  </a:lnTo>
                  <a:cubicBezTo>
                    <a:pt x="4910626" y="0"/>
                    <a:pt x="4977503" y="66877"/>
                    <a:pt x="4977503" y="149373"/>
                  </a:cubicBezTo>
                  <a:lnTo>
                    <a:pt x="4977503" y="1344359"/>
                  </a:lnTo>
                  <a:cubicBezTo>
                    <a:pt x="4977503" y="1426855"/>
                    <a:pt x="4910626" y="1493732"/>
                    <a:pt x="4828130" y="1493732"/>
                  </a:cubicBezTo>
                  <a:lnTo>
                    <a:pt x="149373" y="1493732"/>
                  </a:lnTo>
                  <a:cubicBezTo>
                    <a:pt x="66877" y="1493732"/>
                    <a:pt x="0" y="1426855"/>
                    <a:pt x="0" y="1344359"/>
                  </a:cubicBezTo>
                  <a:lnTo>
                    <a:pt x="0" y="14937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0" tIns="53910" rIns="53910" bIns="5391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2000" b="1" kern="1200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معنی دار + </a:t>
              </a:r>
              <a:r>
                <a:rPr lang="fa-IR" sz="2000" b="1" kern="1200" dirty="0">
                  <a:solidFill>
                    <a:srgbClr val="FF0000"/>
                  </a:solidFill>
                  <a:cs typeface="B Nazanin" panose="00000400000000000000" pitchFamily="2" charset="-78"/>
                </a:rPr>
                <a:t> معنی ساز</a:t>
              </a:r>
              <a:endParaRPr lang="en-US" sz="2000" b="1" kern="1200" dirty="0">
                <a:solidFill>
                  <a:srgbClr val="FF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7479" y="3545018"/>
            <a:ext cx="2894834" cy="778338"/>
            <a:chOff x="22659" y="2670224"/>
            <a:chExt cx="2894834" cy="778338"/>
          </a:xfrm>
        </p:grpSpPr>
        <p:sp>
          <p:nvSpPr>
            <p:cNvPr id="45" name="Freeform 44"/>
            <p:cNvSpPr/>
            <p:nvPr/>
          </p:nvSpPr>
          <p:spPr>
            <a:xfrm>
              <a:off x="2432378" y="3087318"/>
              <a:ext cx="485115" cy="45719"/>
            </a:xfrm>
            <a:custGeom>
              <a:avLst/>
              <a:gdLst>
                <a:gd name="connsiteX0" fmla="*/ 0 w 1194985"/>
                <a:gd name="connsiteY0" fmla="*/ 20214 h 40429"/>
                <a:gd name="connsiteX1" fmla="*/ 1194985 w 1194985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94985" h="40429">
                  <a:moveTo>
                    <a:pt x="1194985" y="20215"/>
                  </a:moveTo>
                  <a:lnTo>
                    <a:pt x="0" y="20215"/>
                  </a:lnTo>
                </a:path>
              </a:pathLst>
            </a:cu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80318" tIns="-9658" rIns="580318" bIns="-966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22659" y="2670224"/>
              <a:ext cx="2369221" cy="778338"/>
            </a:xfrm>
            <a:custGeom>
              <a:avLst/>
              <a:gdLst>
                <a:gd name="connsiteX0" fmla="*/ 0 w 4977503"/>
                <a:gd name="connsiteY0" fmla="*/ 149373 h 1493732"/>
                <a:gd name="connsiteX1" fmla="*/ 149373 w 4977503"/>
                <a:gd name="connsiteY1" fmla="*/ 0 h 1493732"/>
                <a:gd name="connsiteX2" fmla="*/ 4828130 w 4977503"/>
                <a:gd name="connsiteY2" fmla="*/ 0 h 1493732"/>
                <a:gd name="connsiteX3" fmla="*/ 4977503 w 4977503"/>
                <a:gd name="connsiteY3" fmla="*/ 149373 h 1493732"/>
                <a:gd name="connsiteX4" fmla="*/ 4977503 w 4977503"/>
                <a:gd name="connsiteY4" fmla="*/ 1344359 h 1493732"/>
                <a:gd name="connsiteX5" fmla="*/ 4828130 w 4977503"/>
                <a:gd name="connsiteY5" fmla="*/ 1493732 h 1493732"/>
                <a:gd name="connsiteX6" fmla="*/ 149373 w 4977503"/>
                <a:gd name="connsiteY6" fmla="*/ 1493732 h 1493732"/>
                <a:gd name="connsiteX7" fmla="*/ 0 w 4977503"/>
                <a:gd name="connsiteY7" fmla="*/ 1344359 h 1493732"/>
                <a:gd name="connsiteX8" fmla="*/ 0 w 4977503"/>
                <a:gd name="connsiteY8" fmla="*/ 149373 h 149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77503" h="1493732">
                  <a:moveTo>
                    <a:pt x="0" y="149373"/>
                  </a:moveTo>
                  <a:cubicBezTo>
                    <a:pt x="0" y="66877"/>
                    <a:pt x="66877" y="0"/>
                    <a:pt x="149373" y="0"/>
                  </a:cubicBezTo>
                  <a:lnTo>
                    <a:pt x="4828130" y="0"/>
                  </a:lnTo>
                  <a:cubicBezTo>
                    <a:pt x="4910626" y="0"/>
                    <a:pt x="4977503" y="66877"/>
                    <a:pt x="4977503" y="149373"/>
                  </a:cubicBezTo>
                  <a:lnTo>
                    <a:pt x="4977503" y="1344359"/>
                  </a:lnTo>
                  <a:cubicBezTo>
                    <a:pt x="4977503" y="1426855"/>
                    <a:pt x="4910626" y="1493732"/>
                    <a:pt x="4828130" y="1493732"/>
                  </a:cubicBezTo>
                  <a:lnTo>
                    <a:pt x="149373" y="1493732"/>
                  </a:lnTo>
                  <a:cubicBezTo>
                    <a:pt x="66877" y="1493732"/>
                    <a:pt x="0" y="1426855"/>
                    <a:pt x="0" y="1344359"/>
                  </a:cubicBezTo>
                  <a:lnTo>
                    <a:pt x="0" y="14937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0" tIns="53910" rIns="53910" bIns="5391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2000" b="1" kern="1200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معنی دار + معنی دار</a:t>
              </a:r>
              <a:endParaRPr lang="en-US" sz="20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20511" y="4393844"/>
            <a:ext cx="2894834" cy="778338"/>
            <a:chOff x="22659" y="2670224"/>
            <a:chExt cx="2894834" cy="778338"/>
          </a:xfrm>
        </p:grpSpPr>
        <p:sp>
          <p:nvSpPr>
            <p:cNvPr id="48" name="Freeform 47"/>
            <p:cNvSpPr/>
            <p:nvPr/>
          </p:nvSpPr>
          <p:spPr>
            <a:xfrm>
              <a:off x="2432378" y="3087318"/>
              <a:ext cx="485115" cy="45719"/>
            </a:xfrm>
            <a:custGeom>
              <a:avLst/>
              <a:gdLst>
                <a:gd name="connsiteX0" fmla="*/ 0 w 1194985"/>
                <a:gd name="connsiteY0" fmla="*/ 20214 h 40429"/>
                <a:gd name="connsiteX1" fmla="*/ 1194985 w 1194985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94985" h="40429">
                  <a:moveTo>
                    <a:pt x="1194985" y="20215"/>
                  </a:moveTo>
                  <a:lnTo>
                    <a:pt x="0" y="20215"/>
                  </a:lnTo>
                </a:path>
              </a:pathLst>
            </a:cu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80318" tIns="-9658" rIns="580318" bIns="-966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2659" y="2670224"/>
              <a:ext cx="2369221" cy="778338"/>
            </a:xfrm>
            <a:custGeom>
              <a:avLst/>
              <a:gdLst>
                <a:gd name="connsiteX0" fmla="*/ 0 w 4977503"/>
                <a:gd name="connsiteY0" fmla="*/ 149373 h 1493732"/>
                <a:gd name="connsiteX1" fmla="*/ 149373 w 4977503"/>
                <a:gd name="connsiteY1" fmla="*/ 0 h 1493732"/>
                <a:gd name="connsiteX2" fmla="*/ 4828130 w 4977503"/>
                <a:gd name="connsiteY2" fmla="*/ 0 h 1493732"/>
                <a:gd name="connsiteX3" fmla="*/ 4977503 w 4977503"/>
                <a:gd name="connsiteY3" fmla="*/ 149373 h 1493732"/>
                <a:gd name="connsiteX4" fmla="*/ 4977503 w 4977503"/>
                <a:gd name="connsiteY4" fmla="*/ 1344359 h 1493732"/>
                <a:gd name="connsiteX5" fmla="*/ 4828130 w 4977503"/>
                <a:gd name="connsiteY5" fmla="*/ 1493732 h 1493732"/>
                <a:gd name="connsiteX6" fmla="*/ 149373 w 4977503"/>
                <a:gd name="connsiteY6" fmla="*/ 1493732 h 1493732"/>
                <a:gd name="connsiteX7" fmla="*/ 0 w 4977503"/>
                <a:gd name="connsiteY7" fmla="*/ 1344359 h 1493732"/>
                <a:gd name="connsiteX8" fmla="*/ 0 w 4977503"/>
                <a:gd name="connsiteY8" fmla="*/ 149373 h 149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77503" h="1493732">
                  <a:moveTo>
                    <a:pt x="0" y="149373"/>
                  </a:moveTo>
                  <a:cubicBezTo>
                    <a:pt x="0" y="66877"/>
                    <a:pt x="66877" y="0"/>
                    <a:pt x="149373" y="0"/>
                  </a:cubicBezTo>
                  <a:lnTo>
                    <a:pt x="4828130" y="0"/>
                  </a:lnTo>
                  <a:cubicBezTo>
                    <a:pt x="4910626" y="0"/>
                    <a:pt x="4977503" y="66877"/>
                    <a:pt x="4977503" y="149373"/>
                  </a:cubicBezTo>
                  <a:lnTo>
                    <a:pt x="4977503" y="1344359"/>
                  </a:lnTo>
                  <a:cubicBezTo>
                    <a:pt x="4977503" y="1426855"/>
                    <a:pt x="4910626" y="1493732"/>
                    <a:pt x="4828130" y="1493732"/>
                  </a:cubicBezTo>
                  <a:lnTo>
                    <a:pt x="149373" y="1493732"/>
                  </a:lnTo>
                  <a:cubicBezTo>
                    <a:pt x="66877" y="1493732"/>
                    <a:pt x="0" y="1426855"/>
                    <a:pt x="0" y="1344359"/>
                  </a:cubicBezTo>
                  <a:lnTo>
                    <a:pt x="0" y="14937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0" tIns="53910" rIns="53910" bIns="5391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2000" b="1" kern="1200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معنی دار + </a:t>
              </a:r>
              <a:r>
                <a:rPr lang="fa-IR" sz="2000" b="1" kern="1200" dirty="0">
                  <a:solidFill>
                    <a:srgbClr val="FF0000"/>
                  </a:solidFill>
                  <a:cs typeface="B Nazanin" panose="00000400000000000000" pitchFamily="2" charset="-78"/>
                </a:rPr>
                <a:t>معنی ساز</a:t>
              </a:r>
              <a:r>
                <a:rPr lang="fa-IR" sz="2000" b="1" kern="1200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+ معنی دار </a:t>
              </a:r>
              <a:endParaRPr lang="en-US" sz="20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8143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10294216" y="372851"/>
            <a:ext cx="1911231" cy="736023"/>
            <a:chOff x="8258381" y="508161"/>
            <a:chExt cx="1647375" cy="736023"/>
          </a:xfrm>
        </p:grpSpPr>
        <p:sp>
          <p:nvSpPr>
            <p:cNvPr id="34" name="Freeform 33"/>
            <p:cNvSpPr/>
            <p:nvPr/>
          </p:nvSpPr>
          <p:spPr>
            <a:xfrm flipV="1">
              <a:off x="9259367" y="647478"/>
              <a:ext cx="646389" cy="579702"/>
            </a:xfrm>
            <a:custGeom>
              <a:avLst/>
              <a:gdLst>
                <a:gd name="connsiteX0" fmla="*/ 0 w 1529022"/>
                <a:gd name="connsiteY0" fmla="*/ 20214 h 40429"/>
                <a:gd name="connsiteX1" fmla="*/ 1529022 w 1529022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29022" h="40429">
                  <a:moveTo>
                    <a:pt x="1529022" y="20215"/>
                  </a:moveTo>
                  <a:lnTo>
                    <a:pt x="0" y="20215"/>
                  </a:lnTo>
                </a:path>
              </a:pathLst>
            </a:custGeom>
            <a:noFill/>
            <a:ln w="28575"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4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8986" tIns="-18012" rIns="738984" bIns="-1801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35" name="Freeform 34"/>
            <p:cNvSpPr/>
            <p:nvPr/>
          </p:nvSpPr>
          <p:spPr>
            <a:xfrm>
              <a:off x="8258381" y="508161"/>
              <a:ext cx="1015108" cy="736023"/>
            </a:xfrm>
            <a:custGeom>
              <a:avLst/>
              <a:gdLst>
                <a:gd name="connsiteX0" fmla="*/ 0 w 1146140"/>
                <a:gd name="connsiteY0" fmla="*/ 102197 h 1021966"/>
                <a:gd name="connsiteX1" fmla="*/ 102197 w 1146140"/>
                <a:gd name="connsiteY1" fmla="*/ 0 h 1021966"/>
                <a:gd name="connsiteX2" fmla="*/ 1043943 w 1146140"/>
                <a:gd name="connsiteY2" fmla="*/ 0 h 1021966"/>
                <a:gd name="connsiteX3" fmla="*/ 1146140 w 1146140"/>
                <a:gd name="connsiteY3" fmla="*/ 102197 h 1021966"/>
                <a:gd name="connsiteX4" fmla="*/ 1146140 w 1146140"/>
                <a:gd name="connsiteY4" fmla="*/ 919769 h 1021966"/>
                <a:gd name="connsiteX5" fmla="*/ 1043943 w 1146140"/>
                <a:gd name="connsiteY5" fmla="*/ 1021966 h 1021966"/>
                <a:gd name="connsiteX6" fmla="*/ 102197 w 1146140"/>
                <a:gd name="connsiteY6" fmla="*/ 1021966 h 1021966"/>
                <a:gd name="connsiteX7" fmla="*/ 0 w 1146140"/>
                <a:gd name="connsiteY7" fmla="*/ 919769 h 1021966"/>
                <a:gd name="connsiteX8" fmla="*/ 0 w 1146140"/>
                <a:gd name="connsiteY8" fmla="*/ 102197 h 1021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6140" h="1021966">
                  <a:moveTo>
                    <a:pt x="0" y="102197"/>
                  </a:moveTo>
                  <a:cubicBezTo>
                    <a:pt x="0" y="45755"/>
                    <a:pt x="45755" y="0"/>
                    <a:pt x="102197" y="0"/>
                  </a:cubicBezTo>
                  <a:lnTo>
                    <a:pt x="1043943" y="0"/>
                  </a:lnTo>
                  <a:cubicBezTo>
                    <a:pt x="1100385" y="0"/>
                    <a:pt x="1146140" y="45755"/>
                    <a:pt x="1146140" y="102197"/>
                  </a:cubicBezTo>
                  <a:lnTo>
                    <a:pt x="1146140" y="919769"/>
                  </a:lnTo>
                  <a:cubicBezTo>
                    <a:pt x="1146140" y="976211"/>
                    <a:pt x="1100385" y="1021966"/>
                    <a:pt x="1043943" y="1021966"/>
                  </a:cubicBezTo>
                  <a:lnTo>
                    <a:pt x="102197" y="1021966"/>
                  </a:lnTo>
                  <a:cubicBezTo>
                    <a:pt x="45755" y="1021966"/>
                    <a:pt x="0" y="976211"/>
                    <a:pt x="0" y="919769"/>
                  </a:cubicBezTo>
                  <a:lnTo>
                    <a:pt x="0" y="1021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9457" tIns="39457" rIns="39457" bIns="39457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15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نوع اول</a:t>
              </a:r>
              <a:endParaRPr lang="en-US" sz="15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0294213" y="690251"/>
            <a:ext cx="1815382" cy="1259807"/>
            <a:chOff x="8258381" y="-15623"/>
            <a:chExt cx="1564759" cy="1259807"/>
          </a:xfrm>
        </p:grpSpPr>
        <p:sp>
          <p:nvSpPr>
            <p:cNvPr id="37" name="Freeform 36"/>
            <p:cNvSpPr/>
            <p:nvPr/>
          </p:nvSpPr>
          <p:spPr>
            <a:xfrm rot="18706738" flipV="1">
              <a:off x="9015365" y="292481"/>
              <a:ext cx="1115879" cy="499671"/>
            </a:xfrm>
            <a:custGeom>
              <a:avLst/>
              <a:gdLst>
                <a:gd name="connsiteX0" fmla="*/ 0 w 1529022"/>
                <a:gd name="connsiteY0" fmla="*/ 20214 h 40429"/>
                <a:gd name="connsiteX1" fmla="*/ 1529022 w 1529022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29022" h="40429">
                  <a:moveTo>
                    <a:pt x="1529022" y="20215"/>
                  </a:moveTo>
                  <a:lnTo>
                    <a:pt x="0" y="20215"/>
                  </a:lnTo>
                </a:path>
              </a:pathLst>
            </a:custGeom>
            <a:noFill/>
            <a:ln w="28575"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4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8986" tIns="-18012" rIns="738984" bIns="-1801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38" name="Freeform 37"/>
            <p:cNvSpPr/>
            <p:nvPr/>
          </p:nvSpPr>
          <p:spPr>
            <a:xfrm>
              <a:off x="8258381" y="508161"/>
              <a:ext cx="1015108" cy="736023"/>
            </a:xfrm>
            <a:custGeom>
              <a:avLst/>
              <a:gdLst>
                <a:gd name="connsiteX0" fmla="*/ 0 w 1146140"/>
                <a:gd name="connsiteY0" fmla="*/ 102197 h 1021966"/>
                <a:gd name="connsiteX1" fmla="*/ 102197 w 1146140"/>
                <a:gd name="connsiteY1" fmla="*/ 0 h 1021966"/>
                <a:gd name="connsiteX2" fmla="*/ 1043943 w 1146140"/>
                <a:gd name="connsiteY2" fmla="*/ 0 h 1021966"/>
                <a:gd name="connsiteX3" fmla="*/ 1146140 w 1146140"/>
                <a:gd name="connsiteY3" fmla="*/ 102197 h 1021966"/>
                <a:gd name="connsiteX4" fmla="*/ 1146140 w 1146140"/>
                <a:gd name="connsiteY4" fmla="*/ 919769 h 1021966"/>
                <a:gd name="connsiteX5" fmla="*/ 1043943 w 1146140"/>
                <a:gd name="connsiteY5" fmla="*/ 1021966 h 1021966"/>
                <a:gd name="connsiteX6" fmla="*/ 102197 w 1146140"/>
                <a:gd name="connsiteY6" fmla="*/ 1021966 h 1021966"/>
                <a:gd name="connsiteX7" fmla="*/ 0 w 1146140"/>
                <a:gd name="connsiteY7" fmla="*/ 919769 h 1021966"/>
                <a:gd name="connsiteX8" fmla="*/ 0 w 1146140"/>
                <a:gd name="connsiteY8" fmla="*/ 102197 h 1021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6140" h="1021966">
                  <a:moveTo>
                    <a:pt x="0" y="102197"/>
                  </a:moveTo>
                  <a:cubicBezTo>
                    <a:pt x="0" y="45755"/>
                    <a:pt x="45755" y="0"/>
                    <a:pt x="102197" y="0"/>
                  </a:cubicBezTo>
                  <a:lnTo>
                    <a:pt x="1043943" y="0"/>
                  </a:lnTo>
                  <a:cubicBezTo>
                    <a:pt x="1100385" y="0"/>
                    <a:pt x="1146140" y="45755"/>
                    <a:pt x="1146140" y="102197"/>
                  </a:cubicBezTo>
                  <a:lnTo>
                    <a:pt x="1146140" y="919769"/>
                  </a:lnTo>
                  <a:cubicBezTo>
                    <a:pt x="1146140" y="976211"/>
                    <a:pt x="1100385" y="1021966"/>
                    <a:pt x="1043943" y="1021966"/>
                  </a:cubicBezTo>
                  <a:lnTo>
                    <a:pt x="102197" y="1021966"/>
                  </a:lnTo>
                  <a:cubicBezTo>
                    <a:pt x="45755" y="1021966"/>
                    <a:pt x="0" y="976211"/>
                    <a:pt x="0" y="919769"/>
                  </a:cubicBezTo>
                  <a:lnTo>
                    <a:pt x="0" y="1021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9457" tIns="39457" rIns="39457" bIns="39457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15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نوع دوم</a:t>
              </a:r>
              <a:endParaRPr lang="en-US" sz="15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94212" y="807528"/>
            <a:ext cx="1815383" cy="1975122"/>
            <a:chOff x="8059538" y="-730938"/>
            <a:chExt cx="1778773" cy="1975122"/>
          </a:xfrm>
        </p:grpSpPr>
        <p:sp>
          <p:nvSpPr>
            <p:cNvPr id="40" name="Freeform 39"/>
            <p:cNvSpPr/>
            <p:nvPr/>
          </p:nvSpPr>
          <p:spPr>
            <a:xfrm rot="17769675" flipV="1">
              <a:off x="8703557" y="-164195"/>
              <a:ext cx="1701498" cy="568011"/>
            </a:xfrm>
            <a:custGeom>
              <a:avLst/>
              <a:gdLst>
                <a:gd name="connsiteX0" fmla="*/ 0 w 1529022"/>
                <a:gd name="connsiteY0" fmla="*/ 20214 h 40429"/>
                <a:gd name="connsiteX1" fmla="*/ 1529022 w 1529022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29022" h="40429">
                  <a:moveTo>
                    <a:pt x="1529022" y="20215"/>
                  </a:moveTo>
                  <a:lnTo>
                    <a:pt x="0" y="20215"/>
                  </a:lnTo>
                </a:path>
              </a:pathLst>
            </a:custGeom>
            <a:noFill/>
            <a:ln w="28575"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4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8986" tIns="-18012" rIns="738984" bIns="-1801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41" name="Freeform 40"/>
            <p:cNvSpPr/>
            <p:nvPr/>
          </p:nvSpPr>
          <p:spPr>
            <a:xfrm>
              <a:off x="8059538" y="508161"/>
              <a:ext cx="1213957" cy="736023"/>
            </a:xfrm>
            <a:custGeom>
              <a:avLst/>
              <a:gdLst>
                <a:gd name="connsiteX0" fmla="*/ 0 w 1146140"/>
                <a:gd name="connsiteY0" fmla="*/ 102197 h 1021966"/>
                <a:gd name="connsiteX1" fmla="*/ 102197 w 1146140"/>
                <a:gd name="connsiteY1" fmla="*/ 0 h 1021966"/>
                <a:gd name="connsiteX2" fmla="*/ 1043943 w 1146140"/>
                <a:gd name="connsiteY2" fmla="*/ 0 h 1021966"/>
                <a:gd name="connsiteX3" fmla="*/ 1146140 w 1146140"/>
                <a:gd name="connsiteY3" fmla="*/ 102197 h 1021966"/>
                <a:gd name="connsiteX4" fmla="*/ 1146140 w 1146140"/>
                <a:gd name="connsiteY4" fmla="*/ 919769 h 1021966"/>
                <a:gd name="connsiteX5" fmla="*/ 1043943 w 1146140"/>
                <a:gd name="connsiteY5" fmla="*/ 1021966 h 1021966"/>
                <a:gd name="connsiteX6" fmla="*/ 102197 w 1146140"/>
                <a:gd name="connsiteY6" fmla="*/ 1021966 h 1021966"/>
                <a:gd name="connsiteX7" fmla="*/ 0 w 1146140"/>
                <a:gd name="connsiteY7" fmla="*/ 919769 h 1021966"/>
                <a:gd name="connsiteX8" fmla="*/ 0 w 1146140"/>
                <a:gd name="connsiteY8" fmla="*/ 102197 h 1021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6140" h="1021966">
                  <a:moveTo>
                    <a:pt x="0" y="102197"/>
                  </a:moveTo>
                  <a:cubicBezTo>
                    <a:pt x="0" y="45755"/>
                    <a:pt x="45755" y="0"/>
                    <a:pt x="102197" y="0"/>
                  </a:cubicBezTo>
                  <a:lnTo>
                    <a:pt x="1043943" y="0"/>
                  </a:lnTo>
                  <a:cubicBezTo>
                    <a:pt x="1100385" y="0"/>
                    <a:pt x="1146140" y="45755"/>
                    <a:pt x="1146140" y="102197"/>
                  </a:cubicBezTo>
                  <a:lnTo>
                    <a:pt x="1146140" y="919769"/>
                  </a:lnTo>
                  <a:cubicBezTo>
                    <a:pt x="1146140" y="976211"/>
                    <a:pt x="1100385" y="1021966"/>
                    <a:pt x="1043943" y="1021966"/>
                  </a:cubicBezTo>
                  <a:lnTo>
                    <a:pt x="102197" y="1021966"/>
                  </a:lnTo>
                  <a:cubicBezTo>
                    <a:pt x="45755" y="1021966"/>
                    <a:pt x="0" y="976211"/>
                    <a:pt x="0" y="919769"/>
                  </a:cubicBezTo>
                  <a:lnTo>
                    <a:pt x="0" y="1021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9457" tIns="39457" rIns="39457" bIns="39457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15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نوع سوم</a:t>
              </a:r>
              <a:endParaRPr lang="en-US" sz="15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7404100" y="313532"/>
            <a:ext cx="2894834" cy="778338"/>
            <a:chOff x="22659" y="2670224"/>
            <a:chExt cx="2894834" cy="778338"/>
          </a:xfrm>
        </p:grpSpPr>
        <p:sp>
          <p:nvSpPr>
            <p:cNvPr id="43" name="Freeform 42"/>
            <p:cNvSpPr/>
            <p:nvPr/>
          </p:nvSpPr>
          <p:spPr>
            <a:xfrm>
              <a:off x="2432378" y="3087318"/>
              <a:ext cx="485115" cy="45719"/>
            </a:xfrm>
            <a:custGeom>
              <a:avLst/>
              <a:gdLst>
                <a:gd name="connsiteX0" fmla="*/ 0 w 1194985"/>
                <a:gd name="connsiteY0" fmla="*/ 20214 h 40429"/>
                <a:gd name="connsiteX1" fmla="*/ 1194985 w 1194985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94985" h="40429">
                  <a:moveTo>
                    <a:pt x="1194985" y="20215"/>
                  </a:moveTo>
                  <a:lnTo>
                    <a:pt x="0" y="20215"/>
                  </a:lnTo>
                </a:path>
              </a:pathLst>
            </a:cu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80318" tIns="-9658" rIns="580318" bIns="-966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42" name="Freeform 41"/>
            <p:cNvSpPr/>
            <p:nvPr/>
          </p:nvSpPr>
          <p:spPr>
            <a:xfrm>
              <a:off x="22659" y="2670224"/>
              <a:ext cx="2369221" cy="778338"/>
            </a:xfrm>
            <a:custGeom>
              <a:avLst/>
              <a:gdLst>
                <a:gd name="connsiteX0" fmla="*/ 0 w 4977503"/>
                <a:gd name="connsiteY0" fmla="*/ 149373 h 1493732"/>
                <a:gd name="connsiteX1" fmla="*/ 149373 w 4977503"/>
                <a:gd name="connsiteY1" fmla="*/ 0 h 1493732"/>
                <a:gd name="connsiteX2" fmla="*/ 4828130 w 4977503"/>
                <a:gd name="connsiteY2" fmla="*/ 0 h 1493732"/>
                <a:gd name="connsiteX3" fmla="*/ 4977503 w 4977503"/>
                <a:gd name="connsiteY3" fmla="*/ 149373 h 1493732"/>
                <a:gd name="connsiteX4" fmla="*/ 4977503 w 4977503"/>
                <a:gd name="connsiteY4" fmla="*/ 1344359 h 1493732"/>
                <a:gd name="connsiteX5" fmla="*/ 4828130 w 4977503"/>
                <a:gd name="connsiteY5" fmla="*/ 1493732 h 1493732"/>
                <a:gd name="connsiteX6" fmla="*/ 149373 w 4977503"/>
                <a:gd name="connsiteY6" fmla="*/ 1493732 h 1493732"/>
                <a:gd name="connsiteX7" fmla="*/ 0 w 4977503"/>
                <a:gd name="connsiteY7" fmla="*/ 1344359 h 1493732"/>
                <a:gd name="connsiteX8" fmla="*/ 0 w 4977503"/>
                <a:gd name="connsiteY8" fmla="*/ 149373 h 149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77503" h="1493732">
                  <a:moveTo>
                    <a:pt x="0" y="149373"/>
                  </a:moveTo>
                  <a:cubicBezTo>
                    <a:pt x="0" y="66877"/>
                    <a:pt x="66877" y="0"/>
                    <a:pt x="149373" y="0"/>
                  </a:cubicBezTo>
                  <a:lnTo>
                    <a:pt x="4828130" y="0"/>
                  </a:lnTo>
                  <a:cubicBezTo>
                    <a:pt x="4910626" y="0"/>
                    <a:pt x="4977503" y="66877"/>
                    <a:pt x="4977503" y="149373"/>
                  </a:cubicBezTo>
                  <a:lnTo>
                    <a:pt x="4977503" y="1344359"/>
                  </a:lnTo>
                  <a:cubicBezTo>
                    <a:pt x="4977503" y="1426855"/>
                    <a:pt x="4910626" y="1493732"/>
                    <a:pt x="4828130" y="1493732"/>
                  </a:cubicBezTo>
                  <a:lnTo>
                    <a:pt x="149373" y="1493732"/>
                  </a:lnTo>
                  <a:cubicBezTo>
                    <a:pt x="66877" y="1493732"/>
                    <a:pt x="0" y="1426855"/>
                    <a:pt x="0" y="1344359"/>
                  </a:cubicBezTo>
                  <a:lnTo>
                    <a:pt x="0" y="14937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0" tIns="53910" rIns="53910" bIns="5391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2000" b="1" kern="1200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معنی دار + </a:t>
              </a:r>
              <a:r>
                <a:rPr lang="fa-IR" sz="2000" b="1" kern="1200" dirty="0">
                  <a:solidFill>
                    <a:srgbClr val="FF0000"/>
                  </a:solidFill>
                  <a:cs typeface="B Nazanin" panose="00000400000000000000" pitchFamily="2" charset="-78"/>
                </a:rPr>
                <a:t>معنی ساز </a:t>
              </a:r>
              <a:endParaRPr lang="en-US" sz="2000" b="1" kern="1200" dirty="0">
                <a:solidFill>
                  <a:srgbClr val="FF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7391068" y="1171720"/>
            <a:ext cx="2894834" cy="778338"/>
            <a:chOff x="22659" y="2670224"/>
            <a:chExt cx="2894834" cy="778338"/>
          </a:xfrm>
        </p:grpSpPr>
        <p:sp>
          <p:nvSpPr>
            <p:cNvPr id="45" name="Freeform 44"/>
            <p:cNvSpPr/>
            <p:nvPr/>
          </p:nvSpPr>
          <p:spPr>
            <a:xfrm>
              <a:off x="2432378" y="3087318"/>
              <a:ext cx="485115" cy="45719"/>
            </a:xfrm>
            <a:custGeom>
              <a:avLst/>
              <a:gdLst>
                <a:gd name="connsiteX0" fmla="*/ 0 w 1194985"/>
                <a:gd name="connsiteY0" fmla="*/ 20214 h 40429"/>
                <a:gd name="connsiteX1" fmla="*/ 1194985 w 1194985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94985" h="40429">
                  <a:moveTo>
                    <a:pt x="1194985" y="20215"/>
                  </a:moveTo>
                  <a:lnTo>
                    <a:pt x="0" y="20215"/>
                  </a:lnTo>
                </a:path>
              </a:pathLst>
            </a:cu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80318" tIns="-9658" rIns="580318" bIns="-966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22659" y="2670224"/>
              <a:ext cx="2369221" cy="778338"/>
            </a:xfrm>
            <a:custGeom>
              <a:avLst/>
              <a:gdLst>
                <a:gd name="connsiteX0" fmla="*/ 0 w 4977503"/>
                <a:gd name="connsiteY0" fmla="*/ 149373 h 1493732"/>
                <a:gd name="connsiteX1" fmla="*/ 149373 w 4977503"/>
                <a:gd name="connsiteY1" fmla="*/ 0 h 1493732"/>
                <a:gd name="connsiteX2" fmla="*/ 4828130 w 4977503"/>
                <a:gd name="connsiteY2" fmla="*/ 0 h 1493732"/>
                <a:gd name="connsiteX3" fmla="*/ 4977503 w 4977503"/>
                <a:gd name="connsiteY3" fmla="*/ 149373 h 1493732"/>
                <a:gd name="connsiteX4" fmla="*/ 4977503 w 4977503"/>
                <a:gd name="connsiteY4" fmla="*/ 1344359 h 1493732"/>
                <a:gd name="connsiteX5" fmla="*/ 4828130 w 4977503"/>
                <a:gd name="connsiteY5" fmla="*/ 1493732 h 1493732"/>
                <a:gd name="connsiteX6" fmla="*/ 149373 w 4977503"/>
                <a:gd name="connsiteY6" fmla="*/ 1493732 h 1493732"/>
                <a:gd name="connsiteX7" fmla="*/ 0 w 4977503"/>
                <a:gd name="connsiteY7" fmla="*/ 1344359 h 1493732"/>
                <a:gd name="connsiteX8" fmla="*/ 0 w 4977503"/>
                <a:gd name="connsiteY8" fmla="*/ 149373 h 149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77503" h="1493732">
                  <a:moveTo>
                    <a:pt x="0" y="149373"/>
                  </a:moveTo>
                  <a:cubicBezTo>
                    <a:pt x="0" y="66877"/>
                    <a:pt x="66877" y="0"/>
                    <a:pt x="149373" y="0"/>
                  </a:cubicBezTo>
                  <a:lnTo>
                    <a:pt x="4828130" y="0"/>
                  </a:lnTo>
                  <a:cubicBezTo>
                    <a:pt x="4910626" y="0"/>
                    <a:pt x="4977503" y="66877"/>
                    <a:pt x="4977503" y="149373"/>
                  </a:cubicBezTo>
                  <a:lnTo>
                    <a:pt x="4977503" y="1344359"/>
                  </a:lnTo>
                  <a:cubicBezTo>
                    <a:pt x="4977503" y="1426855"/>
                    <a:pt x="4910626" y="1493732"/>
                    <a:pt x="4828130" y="1493732"/>
                  </a:cubicBezTo>
                  <a:lnTo>
                    <a:pt x="149373" y="1493732"/>
                  </a:lnTo>
                  <a:cubicBezTo>
                    <a:pt x="66877" y="1493732"/>
                    <a:pt x="0" y="1426855"/>
                    <a:pt x="0" y="1344359"/>
                  </a:cubicBezTo>
                  <a:lnTo>
                    <a:pt x="0" y="14937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0" tIns="53910" rIns="53910" bIns="5391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2000" b="1" kern="1200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معنی دار + معنی دار</a:t>
              </a:r>
              <a:endParaRPr lang="en-US" sz="20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404100" y="2020546"/>
            <a:ext cx="2894834" cy="778338"/>
            <a:chOff x="22659" y="2670224"/>
            <a:chExt cx="2894834" cy="778338"/>
          </a:xfrm>
        </p:grpSpPr>
        <p:sp>
          <p:nvSpPr>
            <p:cNvPr id="48" name="Freeform 47"/>
            <p:cNvSpPr/>
            <p:nvPr/>
          </p:nvSpPr>
          <p:spPr>
            <a:xfrm>
              <a:off x="2432378" y="3087318"/>
              <a:ext cx="485115" cy="45719"/>
            </a:xfrm>
            <a:custGeom>
              <a:avLst/>
              <a:gdLst>
                <a:gd name="connsiteX0" fmla="*/ 0 w 1194985"/>
                <a:gd name="connsiteY0" fmla="*/ 20214 h 40429"/>
                <a:gd name="connsiteX1" fmla="*/ 1194985 w 1194985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94985" h="40429">
                  <a:moveTo>
                    <a:pt x="1194985" y="20215"/>
                  </a:moveTo>
                  <a:lnTo>
                    <a:pt x="0" y="20215"/>
                  </a:lnTo>
                </a:path>
              </a:pathLst>
            </a:cu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80318" tIns="-9658" rIns="580318" bIns="-966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2659" y="2670224"/>
              <a:ext cx="2369221" cy="778338"/>
            </a:xfrm>
            <a:custGeom>
              <a:avLst/>
              <a:gdLst>
                <a:gd name="connsiteX0" fmla="*/ 0 w 4977503"/>
                <a:gd name="connsiteY0" fmla="*/ 149373 h 1493732"/>
                <a:gd name="connsiteX1" fmla="*/ 149373 w 4977503"/>
                <a:gd name="connsiteY1" fmla="*/ 0 h 1493732"/>
                <a:gd name="connsiteX2" fmla="*/ 4828130 w 4977503"/>
                <a:gd name="connsiteY2" fmla="*/ 0 h 1493732"/>
                <a:gd name="connsiteX3" fmla="*/ 4977503 w 4977503"/>
                <a:gd name="connsiteY3" fmla="*/ 149373 h 1493732"/>
                <a:gd name="connsiteX4" fmla="*/ 4977503 w 4977503"/>
                <a:gd name="connsiteY4" fmla="*/ 1344359 h 1493732"/>
                <a:gd name="connsiteX5" fmla="*/ 4828130 w 4977503"/>
                <a:gd name="connsiteY5" fmla="*/ 1493732 h 1493732"/>
                <a:gd name="connsiteX6" fmla="*/ 149373 w 4977503"/>
                <a:gd name="connsiteY6" fmla="*/ 1493732 h 1493732"/>
                <a:gd name="connsiteX7" fmla="*/ 0 w 4977503"/>
                <a:gd name="connsiteY7" fmla="*/ 1344359 h 1493732"/>
                <a:gd name="connsiteX8" fmla="*/ 0 w 4977503"/>
                <a:gd name="connsiteY8" fmla="*/ 149373 h 149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77503" h="1493732">
                  <a:moveTo>
                    <a:pt x="0" y="149373"/>
                  </a:moveTo>
                  <a:cubicBezTo>
                    <a:pt x="0" y="66877"/>
                    <a:pt x="66877" y="0"/>
                    <a:pt x="149373" y="0"/>
                  </a:cubicBezTo>
                  <a:lnTo>
                    <a:pt x="4828130" y="0"/>
                  </a:lnTo>
                  <a:cubicBezTo>
                    <a:pt x="4910626" y="0"/>
                    <a:pt x="4977503" y="66877"/>
                    <a:pt x="4977503" y="149373"/>
                  </a:cubicBezTo>
                  <a:lnTo>
                    <a:pt x="4977503" y="1344359"/>
                  </a:lnTo>
                  <a:cubicBezTo>
                    <a:pt x="4977503" y="1426855"/>
                    <a:pt x="4910626" y="1493732"/>
                    <a:pt x="4828130" y="1493732"/>
                  </a:cubicBezTo>
                  <a:lnTo>
                    <a:pt x="149373" y="1493732"/>
                  </a:lnTo>
                  <a:cubicBezTo>
                    <a:pt x="66877" y="1493732"/>
                    <a:pt x="0" y="1426855"/>
                    <a:pt x="0" y="1344359"/>
                  </a:cubicBezTo>
                  <a:lnTo>
                    <a:pt x="0" y="14937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0" tIns="53910" rIns="53910" bIns="5391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2000" b="1" kern="1200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معنی دار + </a:t>
              </a:r>
              <a:r>
                <a:rPr lang="fa-IR" sz="2000" b="1" kern="1200" dirty="0">
                  <a:solidFill>
                    <a:srgbClr val="FF0000"/>
                  </a:solidFill>
                  <a:cs typeface="B Nazanin" panose="00000400000000000000" pitchFamily="2" charset="-78"/>
                </a:rPr>
                <a:t> معنی ساز </a:t>
              </a:r>
              <a:r>
                <a:rPr lang="fa-IR" sz="2000" b="1" kern="1200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+ معنی دار </a:t>
              </a:r>
              <a:endParaRPr lang="en-US" sz="20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85800" y="313532"/>
            <a:ext cx="6701446" cy="778338"/>
            <a:chOff x="22659" y="2670224"/>
            <a:chExt cx="2894834" cy="778338"/>
          </a:xfrm>
        </p:grpSpPr>
        <p:sp>
          <p:nvSpPr>
            <p:cNvPr id="51" name="Freeform 50"/>
            <p:cNvSpPr/>
            <p:nvPr/>
          </p:nvSpPr>
          <p:spPr>
            <a:xfrm>
              <a:off x="2432378" y="3087318"/>
              <a:ext cx="485115" cy="45719"/>
            </a:xfrm>
            <a:custGeom>
              <a:avLst/>
              <a:gdLst>
                <a:gd name="connsiteX0" fmla="*/ 0 w 1194985"/>
                <a:gd name="connsiteY0" fmla="*/ 20214 h 40429"/>
                <a:gd name="connsiteX1" fmla="*/ 1194985 w 1194985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94985" h="40429">
                  <a:moveTo>
                    <a:pt x="1194985" y="20215"/>
                  </a:moveTo>
                  <a:lnTo>
                    <a:pt x="0" y="20215"/>
                  </a:lnTo>
                </a:path>
              </a:pathLst>
            </a:cu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80318" tIns="-9658" rIns="580318" bIns="-966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2659" y="2670224"/>
              <a:ext cx="2369221" cy="778338"/>
            </a:xfrm>
            <a:custGeom>
              <a:avLst/>
              <a:gdLst>
                <a:gd name="connsiteX0" fmla="*/ 0 w 4977503"/>
                <a:gd name="connsiteY0" fmla="*/ 149373 h 1493732"/>
                <a:gd name="connsiteX1" fmla="*/ 149373 w 4977503"/>
                <a:gd name="connsiteY1" fmla="*/ 0 h 1493732"/>
                <a:gd name="connsiteX2" fmla="*/ 4828130 w 4977503"/>
                <a:gd name="connsiteY2" fmla="*/ 0 h 1493732"/>
                <a:gd name="connsiteX3" fmla="*/ 4977503 w 4977503"/>
                <a:gd name="connsiteY3" fmla="*/ 149373 h 1493732"/>
                <a:gd name="connsiteX4" fmla="*/ 4977503 w 4977503"/>
                <a:gd name="connsiteY4" fmla="*/ 1344359 h 1493732"/>
                <a:gd name="connsiteX5" fmla="*/ 4828130 w 4977503"/>
                <a:gd name="connsiteY5" fmla="*/ 1493732 h 1493732"/>
                <a:gd name="connsiteX6" fmla="*/ 149373 w 4977503"/>
                <a:gd name="connsiteY6" fmla="*/ 1493732 h 1493732"/>
                <a:gd name="connsiteX7" fmla="*/ 0 w 4977503"/>
                <a:gd name="connsiteY7" fmla="*/ 1344359 h 1493732"/>
                <a:gd name="connsiteX8" fmla="*/ 0 w 4977503"/>
                <a:gd name="connsiteY8" fmla="*/ 149373 h 149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77503" h="1493732">
                  <a:moveTo>
                    <a:pt x="0" y="149373"/>
                  </a:moveTo>
                  <a:cubicBezTo>
                    <a:pt x="0" y="66877"/>
                    <a:pt x="66877" y="0"/>
                    <a:pt x="149373" y="0"/>
                  </a:cubicBezTo>
                  <a:lnTo>
                    <a:pt x="4828130" y="0"/>
                  </a:lnTo>
                  <a:cubicBezTo>
                    <a:pt x="4910626" y="0"/>
                    <a:pt x="4977503" y="66877"/>
                    <a:pt x="4977503" y="149373"/>
                  </a:cubicBezTo>
                  <a:lnTo>
                    <a:pt x="4977503" y="1344359"/>
                  </a:lnTo>
                  <a:cubicBezTo>
                    <a:pt x="4977503" y="1426855"/>
                    <a:pt x="4910626" y="1493732"/>
                    <a:pt x="4828130" y="1493732"/>
                  </a:cubicBezTo>
                  <a:lnTo>
                    <a:pt x="149373" y="1493732"/>
                  </a:lnTo>
                  <a:cubicBezTo>
                    <a:pt x="66877" y="1493732"/>
                    <a:pt x="0" y="1426855"/>
                    <a:pt x="0" y="1344359"/>
                  </a:cubicBezTo>
                  <a:lnTo>
                    <a:pt x="0" y="14937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0" tIns="53910" rIns="53910" bIns="5391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20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مانند: مسگر ، آموزگار ، کدوبن</a:t>
              </a:r>
              <a:endParaRPr lang="en-US" sz="2000" b="1" kern="1200" dirty="0">
                <a:solidFill>
                  <a:srgbClr val="FF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81311" y="1144179"/>
            <a:ext cx="6701446" cy="778338"/>
            <a:chOff x="22659" y="2670224"/>
            <a:chExt cx="2894834" cy="778338"/>
          </a:xfrm>
        </p:grpSpPr>
        <p:sp>
          <p:nvSpPr>
            <p:cNvPr id="54" name="Freeform 53"/>
            <p:cNvSpPr/>
            <p:nvPr/>
          </p:nvSpPr>
          <p:spPr>
            <a:xfrm>
              <a:off x="2432378" y="3087318"/>
              <a:ext cx="485115" cy="45719"/>
            </a:xfrm>
            <a:custGeom>
              <a:avLst/>
              <a:gdLst>
                <a:gd name="connsiteX0" fmla="*/ 0 w 1194985"/>
                <a:gd name="connsiteY0" fmla="*/ 20214 h 40429"/>
                <a:gd name="connsiteX1" fmla="*/ 1194985 w 1194985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94985" h="40429">
                  <a:moveTo>
                    <a:pt x="1194985" y="20215"/>
                  </a:moveTo>
                  <a:lnTo>
                    <a:pt x="0" y="20215"/>
                  </a:lnTo>
                </a:path>
              </a:pathLst>
            </a:cu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80318" tIns="-9658" rIns="580318" bIns="-966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>
              <a:off x="22659" y="2670224"/>
              <a:ext cx="2369221" cy="778338"/>
            </a:xfrm>
            <a:custGeom>
              <a:avLst/>
              <a:gdLst>
                <a:gd name="connsiteX0" fmla="*/ 0 w 4977503"/>
                <a:gd name="connsiteY0" fmla="*/ 149373 h 1493732"/>
                <a:gd name="connsiteX1" fmla="*/ 149373 w 4977503"/>
                <a:gd name="connsiteY1" fmla="*/ 0 h 1493732"/>
                <a:gd name="connsiteX2" fmla="*/ 4828130 w 4977503"/>
                <a:gd name="connsiteY2" fmla="*/ 0 h 1493732"/>
                <a:gd name="connsiteX3" fmla="*/ 4977503 w 4977503"/>
                <a:gd name="connsiteY3" fmla="*/ 149373 h 1493732"/>
                <a:gd name="connsiteX4" fmla="*/ 4977503 w 4977503"/>
                <a:gd name="connsiteY4" fmla="*/ 1344359 h 1493732"/>
                <a:gd name="connsiteX5" fmla="*/ 4828130 w 4977503"/>
                <a:gd name="connsiteY5" fmla="*/ 1493732 h 1493732"/>
                <a:gd name="connsiteX6" fmla="*/ 149373 w 4977503"/>
                <a:gd name="connsiteY6" fmla="*/ 1493732 h 1493732"/>
                <a:gd name="connsiteX7" fmla="*/ 0 w 4977503"/>
                <a:gd name="connsiteY7" fmla="*/ 1344359 h 1493732"/>
                <a:gd name="connsiteX8" fmla="*/ 0 w 4977503"/>
                <a:gd name="connsiteY8" fmla="*/ 149373 h 149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77503" h="1493732">
                  <a:moveTo>
                    <a:pt x="0" y="149373"/>
                  </a:moveTo>
                  <a:cubicBezTo>
                    <a:pt x="0" y="66877"/>
                    <a:pt x="66877" y="0"/>
                    <a:pt x="149373" y="0"/>
                  </a:cubicBezTo>
                  <a:lnTo>
                    <a:pt x="4828130" y="0"/>
                  </a:lnTo>
                  <a:cubicBezTo>
                    <a:pt x="4910626" y="0"/>
                    <a:pt x="4977503" y="66877"/>
                    <a:pt x="4977503" y="149373"/>
                  </a:cubicBezTo>
                  <a:lnTo>
                    <a:pt x="4977503" y="1344359"/>
                  </a:lnTo>
                  <a:cubicBezTo>
                    <a:pt x="4977503" y="1426855"/>
                    <a:pt x="4910626" y="1493732"/>
                    <a:pt x="4828130" y="1493732"/>
                  </a:cubicBezTo>
                  <a:lnTo>
                    <a:pt x="149373" y="1493732"/>
                  </a:lnTo>
                  <a:cubicBezTo>
                    <a:pt x="66877" y="1493732"/>
                    <a:pt x="0" y="1426855"/>
                    <a:pt x="0" y="1344359"/>
                  </a:cubicBezTo>
                  <a:lnTo>
                    <a:pt x="0" y="14937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0" tIns="53910" rIns="53910" bIns="5391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2000" b="1" kern="1200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مانند: کتابخانه ،  آشپزخانه </a:t>
              </a:r>
              <a:endParaRPr lang="en-US" sz="2000" b="1" kern="1200" dirty="0">
                <a:solidFill>
                  <a:srgbClr val="FF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662156" y="2020546"/>
            <a:ext cx="6701446" cy="778338"/>
            <a:chOff x="22659" y="2670224"/>
            <a:chExt cx="2894834" cy="778338"/>
          </a:xfrm>
        </p:grpSpPr>
        <p:sp>
          <p:nvSpPr>
            <p:cNvPr id="57" name="Freeform 56"/>
            <p:cNvSpPr/>
            <p:nvPr/>
          </p:nvSpPr>
          <p:spPr>
            <a:xfrm>
              <a:off x="2432378" y="3087318"/>
              <a:ext cx="485115" cy="45719"/>
            </a:xfrm>
            <a:custGeom>
              <a:avLst/>
              <a:gdLst>
                <a:gd name="connsiteX0" fmla="*/ 0 w 1194985"/>
                <a:gd name="connsiteY0" fmla="*/ 20214 h 40429"/>
                <a:gd name="connsiteX1" fmla="*/ 1194985 w 1194985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94985" h="40429">
                  <a:moveTo>
                    <a:pt x="1194985" y="20215"/>
                  </a:moveTo>
                  <a:lnTo>
                    <a:pt x="0" y="20215"/>
                  </a:lnTo>
                </a:path>
              </a:pathLst>
            </a:cu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80318" tIns="-9658" rIns="580318" bIns="-966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>
              <a:off x="22659" y="2670224"/>
              <a:ext cx="2369221" cy="778338"/>
            </a:xfrm>
            <a:custGeom>
              <a:avLst/>
              <a:gdLst>
                <a:gd name="connsiteX0" fmla="*/ 0 w 4977503"/>
                <a:gd name="connsiteY0" fmla="*/ 149373 h 1493732"/>
                <a:gd name="connsiteX1" fmla="*/ 149373 w 4977503"/>
                <a:gd name="connsiteY1" fmla="*/ 0 h 1493732"/>
                <a:gd name="connsiteX2" fmla="*/ 4828130 w 4977503"/>
                <a:gd name="connsiteY2" fmla="*/ 0 h 1493732"/>
                <a:gd name="connsiteX3" fmla="*/ 4977503 w 4977503"/>
                <a:gd name="connsiteY3" fmla="*/ 149373 h 1493732"/>
                <a:gd name="connsiteX4" fmla="*/ 4977503 w 4977503"/>
                <a:gd name="connsiteY4" fmla="*/ 1344359 h 1493732"/>
                <a:gd name="connsiteX5" fmla="*/ 4828130 w 4977503"/>
                <a:gd name="connsiteY5" fmla="*/ 1493732 h 1493732"/>
                <a:gd name="connsiteX6" fmla="*/ 149373 w 4977503"/>
                <a:gd name="connsiteY6" fmla="*/ 1493732 h 1493732"/>
                <a:gd name="connsiteX7" fmla="*/ 0 w 4977503"/>
                <a:gd name="connsiteY7" fmla="*/ 1344359 h 1493732"/>
                <a:gd name="connsiteX8" fmla="*/ 0 w 4977503"/>
                <a:gd name="connsiteY8" fmla="*/ 149373 h 149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77503" h="1493732">
                  <a:moveTo>
                    <a:pt x="0" y="149373"/>
                  </a:moveTo>
                  <a:cubicBezTo>
                    <a:pt x="0" y="66877"/>
                    <a:pt x="66877" y="0"/>
                    <a:pt x="149373" y="0"/>
                  </a:cubicBezTo>
                  <a:lnTo>
                    <a:pt x="4828130" y="0"/>
                  </a:lnTo>
                  <a:cubicBezTo>
                    <a:pt x="4910626" y="0"/>
                    <a:pt x="4977503" y="66877"/>
                    <a:pt x="4977503" y="149373"/>
                  </a:cubicBezTo>
                  <a:lnTo>
                    <a:pt x="4977503" y="1344359"/>
                  </a:lnTo>
                  <a:cubicBezTo>
                    <a:pt x="4977503" y="1426855"/>
                    <a:pt x="4910626" y="1493732"/>
                    <a:pt x="4828130" y="1493732"/>
                  </a:cubicBezTo>
                  <a:lnTo>
                    <a:pt x="149373" y="1493732"/>
                  </a:lnTo>
                  <a:cubicBezTo>
                    <a:pt x="66877" y="1493732"/>
                    <a:pt x="0" y="1426855"/>
                    <a:pt x="0" y="1344359"/>
                  </a:cubicBezTo>
                  <a:lnTo>
                    <a:pt x="0" y="14937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0" tIns="53910" rIns="53910" bIns="5391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2000" b="1" kern="1200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مانند: دانشمند، سرتاسر، گفت و گو</a:t>
              </a:r>
              <a:endParaRPr lang="en-US" sz="2000" b="1" kern="1200" dirty="0">
                <a:solidFill>
                  <a:srgbClr val="FF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4610593" y="3515970"/>
            <a:ext cx="1911231" cy="736023"/>
            <a:chOff x="8258381" y="508161"/>
            <a:chExt cx="1647375" cy="736023"/>
          </a:xfrm>
        </p:grpSpPr>
        <p:sp>
          <p:nvSpPr>
            <p:cNvPr id="63" name="Freeform 62"/>
            <p:cNvSpPr/>
            <p:nvPr/>
          </p:nvSpPr>
          <p:spPr>
            <a:xfrm flipV="1">
              <a:off x="9259367" y="647478"/>
              <a:ext cx="646389" cy="579702"/>
            </a:xfrm>
            <a:custGeom>
              <a:avLst/>
              <a:gdLst>
                <a:gd name="connsiteX0" fmla="*/ 0 w 1529022"/>
                <a:gd name="connsiteY0" fmla="*/ 20214 h 40429"/>
                <a:gd name="connsiteX1" fmla="*/ 1529022 w 1529022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29022" h="40429">
                  <a:moveTo>
                    <a:pt x="1529022" y="20215"/>
                  </a:moveTo>
                  <a:lnTo>
                    <a:pt x="0" y="20215"/>
                  </a:lnTo>
                </a:path>
              </a:pathLst>
            </a:custGeom>
            <a:noFill/>
            <a:ln w="28575"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4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8986" tIns="-18012" rIns="738984" bIns="-1801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64" name="Freeform 63"/>
            <p:cNvSpPr/>
            <p:nvPr/>
          </p:nvSpPr>
          <p:spPr>
            <a:xfrm>
              <a:off x="8258381" y="508161"/>
              <a:ext cx="1015108" cy="736023"/>
            </a:xfrm>
            <a:custGeom>
              <a:avLst/>
              <a:gdLst>
                <a:gd name="connsiteX0" fmla="*/ 0 w 1146140"/>
                <a:gd name="connsiteY0" fmla="*/ 102197 h 1021966"/>
                <a:gd name="connsiteX1" fmla="*/ 102197 w 1146140"/>
                <a:gd name="connsiteY1" fmla="*/ 0 h 1021966"/>
                <a:gd name="connsiteX2" fmla="*/ 1043943 w 1146140"/>
                <a:gd name="connsiteY2" fmla="*/ 0 h 1021966"/>
                <a:gd name="connsiteX3" fmla="*/ 1146140 w 1146140"/>
                <a:gd name="connsiteY3" fmla="*/ 102197 h 1021966"/>
                <a:gd name="connsiteX4" fmla="*/ 1146140 w 1146140"/>
                <a:gd name="connsiteY4" fmla="*/ 919769 h 1021966"/>
                <a:gd name="connsiteX5" fmla="*/ 1043943 w 1146140"/>
                <a:gd name="connsiteY5" fmla="*/ 1021966 h 1021966"/>
                <a:gd name="connsiteX6" fmla="*/ 102197 w 1146140"/>
                <a:gd name="connsiteY6" fmla="*/ 1021966 h 1021966"/>
                <a:gd name="connsiteX7" fmla="*/ 0 w 1146140"/>
                <a:gd name="connsiteY7" fmla="*/ 919769 h 1021966"/>
                <a:gd name="connsiteX8" fmla="*/ 0 w 1146140"/>
                <a:gd name="connsiteY8" fmla="*/ 102197 h 1021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6140" h="1021966">
                  <a:moveTo>
                    <a:pt x="0" y="102197"/>
                  </a:moveTo>
                  <a:cubicBezTo>
                    <a:pt x="0" y="45755"/>
                    <a:pt x="45755" y="0"/>
                    <a:pt x="102197" y="0"/>
                  </a:cubicBezTo>
                  <a:lnTo>
                    <a:pt x="1043943" y="0"/>
                  </a:lnTo>
                  <a:cubicBezTo>
                    <a:pt x="1100385" y="0"/>
                    <a:pt x="1146140" y="45755"/>
                    <a:pt x="1146140" y="102197"/>
                  </a:cubicBezTo>
                  <a:lnTo>
                    <a:pt x="1146140" y="919769"/>
                  </a:lnTo>
                  <a:cubicBezTo>
                    <a:pt x="1146140" y="976211"/>
                    <a:pt x="1100385" y="1021966"/>
                    <a:pt x="1043943" y="1021966"/>
                  </a:cubicBezTo>
                  <a:lnTo>
                    <a:pt x="102197" y="1021966"/>
                  </a:lnTo>
                  <a:cubicBezTo>
                    <a:pt x="45755" y="1021966"/>
                    <a:pt x="0" y="976211"/>
                    <a:pt x="0" y="919769"/>
                  </a:cubicBezTo>
                  <a:lnTo>
                    <a:pt x="0" y="1021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9457" tIns="39457" rIns="39457" bIns="39457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15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پیشوند</a:t>
              </a:r>
              <a:endParaRPr lang="en-US" sz="15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4610590" y="3833370"/>
            <a:ext cx="1815382" cy="1259807"/>
            <a:chOff x="8258381" y="-15623"/>
            <a:chExt cx="1564759" cy="1259807"/>
          </a:xfrm>
        </p:grpSpPr>
        <p:sp>
          <p:nvSpPr>
            <p:cNvPr id="66" name="Freeform 65"/>
            <p:cNvSpPr/>
            <p:nvPr/>
          </p:nvSpPr>
          <p:spPr>
            <a:xfrm rot="18706738" flipV="1">
              <a:off x="9015365" y="292481"/>
              <a:ext cx="1115879" cy="499671"/>
            </a:xfrm>
            <a:custGeom>
              <a:avLst/>
              <a:gdLst>
                <a:gd name="connsiteX0" fmla="*/ 0 w 1529022"/>
                <a:gd name="connsiteY0" fmla="*/ 20214 h 40429"/>
                <a:gd name="connsiteX1" fmla="*/ 1529022 w 1529022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29022" h="40429">
                  <a:moveTo>
                    <a:pt x="1529022" y="20215"/>
                  </a:moveTo>
                  <a:lnTo>
                    <a:pt x="0" y="20215"/>
                  </a:lnTo>
                </a:path>
              </a:pathLst>
            </a:custGeom>
            <a:noFill/>
            <a:ln w="28575"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4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8986" tIns="-18012" rIns="738984" bIns="-1801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67" name="Freeform 66"/>
            <p:cNvSpPr/>
            <p:nvPr/>
          </p:nvSpPr>
          <p:spPr>
            <a:xfrm>
              <a:off x="8258381" y="508161"/>
              <a:ext cx="1015108" cy="736023"/>
            </a:xfrm>
            <a:custGeom>
              <a:avLst/>
              <a:gdLst>
                <a:gd name="connsiteX0" fmla="*/ 0 w 1146140"/>
                <a:gd name="connsiteY0" fmla="*/ 102197 h 1021966"/>
                <a:gd name="connsiteX1" fmla="*/ 102197 w 1146140"/>
                <a:gd name="connsiteY1" fmla="*/ 0 h 1021966"/>
                <a:gd name="connsiteX2" fmla="*/ 1043943 w 1146140"/>
                <a:gd name="connsiteY2" fmla="*/ 0 h 1021966"/>
                <a:gd name="connsiteX3" fmla="*/ 1146140 w 1146140"/>
                <a:gd name="connsiteY3" fmla="*/ 102197 h 1021966"/>
                <a:gd name="connsiteX4" fmla="*/ 1146140 w 1146140"/>
                <a:gd name="connsiteY4" fmla="*/ 919769 h 1021966"/>
                <a:gd name="connsiteX5" fmla="*/ 1043943 w 1146140"/>
                <a:gd name="connsiteY5" fmla="*/ 1021966 h 1021966"/>
                <a:gd name="connsiteX6" fmla="*/ 102197 w 1146140"/>
                <a:gd name="connsiteY6" fmla="*/ 1021966 h 1021966"/>
                <a:gd name="connsiteX7" fmla="*/ 0 w 1146140"/>
                <a:gd name="connsiteY7" fmla="*/ 919769 h 1021966"/>
                <a:gd name="connsiteX8" fmla="*/ 0 w 1146140"/>
                <a:gd name="connsiteY8" fmla="*/ 102197 h 1021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6140" h="1021966">
                  <a:moveTo>
                    <a:pt x="0" y="102197"/>
                  </a:moveTo>
                  <a:cubicBezTo>
                    <a:pt x="0" y="45755"/>
                    <a:pt x="45755" y="0"/>
                    <a:pt x="102197" y="0"/>
                  </a:cubicBezTo>
                  <a:lnTo>
                    <a:pt x="1043943" y="0"/>
                  </a:lnTo>
                  <a:cubicBezTo>
                    <a:pt x="1100385" y="0"/>
                    <a:pt x="1146140" y="45755"/>
                    <a:pt x="1146140" y="102197"/>
                  </a:cubicBezTo>
                  <a:lnTo>
                    <a:pt x="1146140" y="919769"/>
                  </a:lnTo>
                  <a:cubicBezTo>
                    <a:pt x="1146140" y="976211"/>
                    <a:pt x="1100385" y="1021966"/>
                    <a:pt x="1043943" y="1021966"/>
                  </a:cubicBezTo>
                  <a:lnTo>
                    <a:pt x="102197" y="1021966"/>
                  </a:lnTo>
                  <a:cubicBezTo>
                    <a:pt x="45755" y="1021966"/>
                    <a:pt x="0" y="976211"/>
                    <a:pt x="0" y="919769"/>
                  </a:cubicBezTo>
                  <a:lnTo>
                    <a:pt x="0" y="1021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9457" tIns="39457" rIns="39457" bIns="39457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15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میانوند</a:t>
              </a:r>
              <a:endParaRPr lang="en-US" sz="15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610589" y="3950647"/>
            <a:ext cx="1815383" cy="1975122"/>
            <a:chOff x="8059538" y="-730938"/>
            <a:chExt cx="1778773" cy="1975122"/>
          </a:xfrm>
        </p:grpSpPr>
        <p:sp>
          <p:nvSpPr>
            <p:cNvPr id="69" name="Freeform 68"/>
            <p:cNvSpPr/>
            <p:nvPr/>
          </p:nvSpPr>
          <p:spPr>
            <a:xfrm rot="17769675" flipV="1">
              <a:off x="8703557" y="-164195"/>
              <a:ext cx="1701498" cy="568011"/>
            </a:xfrm>
            <a:custGeom>
              <a:avLst/>
              <a:gdLst>
                <a:gd name="connsiteX0" fmla="*/ 0 w 1529022"/>
                <a:gd name="connsiteY0" fmla="*/ 20214 h 40429"/>
                <a:gd name="connsiteX1" fmla="*/ 1529022 w 1529022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29022" h="40429">
                  <a:moveTo>
                    <a:pt x="1529022" y="20215"/>
                  </a:moveTo>
                  <a:lnTo>
                    <a:pt x="0" y="20215"/>
                  </a:lnTo>
                </a:path>
              </a:pathLst>
            </a:custGeom>
            <a:noFill/>
            <a:ln w="28575"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4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8986" tIns="-18012" rIns="738984" bIns="-1801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>
              <a:off x="8059538" y="508161"/>
              <a:ext cx="1213957" cy="736023"/>
            </a:xfrm>
            <a:custGeom>
              <a:avLst/>
              <a:gdLst>
                <a:gd name="connsiteX0" fmla="*/ 0 w 1146140"/>
                <a:gd name="connsiteY0" fmla="*/ 102197 h 1021966"/>
                <a:gd name="connsiteX1" fmla="*/ 102197 w 1146140"/>
                <a:gd name="connsiteY1" fmla="*/ 0 h 1021966"/>
                <a:gd name="connsiteX2" fmla="*/ 1043943 w 1146140"/>
                <a:gd name="connsiteY2" fmla="*/ 0 h 1021966"/>
                <a:gd name="connsiteX3" fmla="*/ 1146140 w 1146140"/>
                <a:gd name="connsiteY3" fmla="*/ 102197 h 1021966"/>
                <a:gd name="connsiteX4" fmla="*/ 1146140 w 1146140"/>
                <a:gd name="connsiteY4" fmla="*/ 919769 h 1021966"/>
                <a:gd name="connsiteX5" fmla="*/ 1043943 w 1146140"/>
                <a:gd name="connsiteY5" fmla="*/ 1021966 h 1021966"/>
                <a:gd name="connsiteX6" fmla="*/ 102197 w 1146140"/>
                <a:gd name="connsiteY6" fmla="*/ 1021966 h 1021966"/>
                <a:gd name="connsiteX7" fmla="*/ 0 w 1146140"/>
                <a:gd name="connsiteY7" fmla="*/ 919769 h 1021966"/>
                <a:gd name="connsiteX8" fmla="*/ 0 w 1146140"/>
                <a:gd name="connsiteY8" fmla="*/ 102197 h 1021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6140" h="1021966">
                  <a:moveTo>
                    <a:pt x="0" y="102197"/>
                  </a:moveTo>
                  <a:cubicBezTo>
                    <a:pt x="0" y="45755"/>
                    <a:pt x="45755" y="0"/>
                    <a:pt x="102197" y="0"/>
                  </a:cubicBezTo>
                  <a:lnTo>
                    <a:pt x="1043943" y="0"/>
                  </a:lnTo>
                  <a:cubicBezTo>
                    <a:pt x="1100385" y="0"/>
                    <a:pt x="1146140" y="45755"/>
                    <a:pt x="1146140" y="102197"/>
                  </a:cubicBezTo>
                  <a:lnTo>
                    <a:pt x="1146140" y="919769"/>
                  </a:lnTo>
                  <a:cubicBezTo>
                    <a:pt x="1146140" y="976211"/>
                    <a:pt x="1100385" y="1021966"/>
                    <a:pt x="1043943" y="1021966"/>
                  </a:cubicBezTo>
                  <a:lnTo>
                    <a:pt x="102197" y="1021966"/>
                  </a:lnTo>
                  <a:cubicBezTo>
                    <a:pt x="45755" y="1021966"/>
                    <a:pt x="0" y="976211"/>
                    <a:pt x="0" y="919769"/>
                  </a:cubicBezTo>
                  <a:lnTo>
                    <a:pt x="0" y="1021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9457" tIns="39457" rIns="39457" bIns="39457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15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پسوند</a:t>
              </a:r>
              <a:endParaRPr lang="en-US" sz="15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sp>
        <p:nvSpPr>
          <p:cNvPr id="61" name="Freeform 60"/>
          <p:cNvSpPr/>
          <p:nvPr/>
        </p:nvSpPr>
        <p:spPr>
          <a:xfrm>
            <a:off x="6436719" y="3692249"/>
            <a:ext cx="5096435" cy="778338"/>
          </a:xfrm>
          <a:custGeom>
            <a:avLst/>
            <a:gdLst>
              <a:gd name="connsiteX0" fmla="*/ 0 w 4977503"/>
              <a:gd name="connsiteY0" fmla="*/ 149373 h 1493732"/>
              <a:gd name="connsiteX1" fmla="*/ 149373 w 4977503"/>
              <a:gd name="connsiteY1" fmla="*/ 0 h 1493732"/>
              <a:gd name="connsiteX2" fmla="*/ 4828130 w 4977503"/>
              <a:gd name="connsiteY2" fmla="*/ 0 h 1493732"/>
              <a:gd name="connsiteX3" fmla="*/ 4977503 w 4977503"/>
              <a:gd name="connsiteY3" fmla="*/ 149373 h 1493732"/>
              <a:gd name="connsiteX4" fmla="*/ 4977503 w 4977503"/>
              <a:gd name="connsiteY4" fmla="*/ 1344359 h 1493732"/>
              <a:gd name="connsiteX5" fmla="*/ 4828130 w 4977503"/>
              <a:gd name="connsiteY5" fmla="*/ 1493732 h 1493732"/>
              <a:gd name="connsiteX6" fmla="*/ 149373 w 4977503"/>
              <a:gd name="connsiteY6" fmla="*/ 1493732 h 1493732"/>
              <a:gd name="connsiteX7" fmla="*/ 0 w 4977503"/>
              <a:gd name="connsiteY7" fmla="*/ 1344359 h 1493732"/>
              <a:gd name="connsiteX8" fmla="*/ 0 w 4977503"/>
              <a:gd name="connsiteY8" fmla="*/ 149373 h 1493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77503" h="1493732">
                <a:moveTo>
                  <a:pt x="0" y="149373"/>
                </a:moveTo>
                <a:cubicBezTo>
                  <a:pt x="0" y="66877"/>
                  <a:pt x="66877" y="0"/>
                  <a:pt x="149373" y="0"/>
                </a:cubicBezTo>
                <a:lnTo>
                  <a:pt x="4828130" y="0"/>
                </a:lnTo>
                <a:cubicBezTo>
                  <a:pt x="4910626" y="0"/>
                  <a:pt x="4977503" y="66877"/>
                  <a:pt x="4977503" y="149373"/>
                </a:cubicBezTo>
                <a:lnTo>
                  <a:pt x="4977503" y="1344359"/>
                </a:lnTo>
                <a:cubicBezTo>
                  <a:pt x="4977503" y="1426855"/>
                  <a:pt x="4910626" y="1493732"/>
                  <a:pt x="4828130" y="1493732"/>
                </a:cubicBezTo>
                <a:lnTo>
                  <a:pt x="149373" y="1493732"/>
                </a:lnTo>
                <a:cubicBezTo>
                  <a:pt x="66877" y="1493732"/>
                  <a:pt x="0" y="1426855"/>
                  <a:pt x="0" y="1344359"/>
                </a:cubicBezTo>
                <a:lnTo>
                  <a:pt x="0" y="14937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3910" tIns="53910" rIns="53910" bIns="5391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dirty="0">
                <a:solidFill>
                  <a:sysClr val="windowText" lastClr="000000"/>
                </a:solidFill>
                <a:cs typeface="B Nazanin" panose="00000400000000000000" pitchFamily="2" charset="-78"/>
              </a:rPr>
              <a:t>به قسمت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معنی ساز </a:t>
            </a:r>
            <a:r>
              <a:rPr lang="fa-IR" sz="2000" b="1" dirty="0">
                <a:solidFill>
                  <a:sysClr val="windowText" lastClr="000000"/>
                </a:solidFill>
                <a:cs typeface="B Nazanin" panose="00000400000000000000" pitchFamily="2" charset="-78"/>
              </a:rPr>
              <a:t>این گونه کلمات،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وند</a:t>
            </a:r>
            <a:r>
              <a:rPr lang="fa-IR" sz="2000" b="1" dirty="0">
                <a:solidFill>
                  <a:sysClr val="windowText" lastClr="000000"/>
                </a:solidFill>
                <a:cs typeface="B Nazanin" panose="00000400000000000000" pitchFamily="2" charset="-78"/>
              </a:rPr>
              <a:t> گفته می شود</a:t>
            </a:r>
            <a:endParaRPr lang="en-US" sz="2000" b="1" kern="1200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grpSp>
        <p:nvGrpSpPr>
          <p:cNvPr id="71" name="Group 70"/>
          <p:cNvGrpSpPr/>
          <p:nvPr/>
        </p:nvGrpSpPr>
        <p:grpSpPr>
          <a:xfrm>
            <a:off x="327218" y="3473655"/>
            <a:ext cx="4283371" cy="778338"/>
            <a:chOff x="22659" y="2670224"/>
            <a:chExt cx="2894834" cy="778338"/>
          </a:xfrm>
        </p:grpSpPr>
        <p:sp>
          <p:nvSpPr>
            <p:cNvPr id="72" name="Freeform 71"/>
            <p:cNvSpPr/>
            <p:nvPr/>
          </p:nvSpPr>
          <p:spPr>
            <a:xfrm>
              <a:off x="2432378" y="3087318"/>
              <a:ext cx="485115" cy="45719"/>
            </a:xfrm>
            <a:custGeom>
              <a:avLst/>
              <a:gdLst>
                <a:gd name="connsiteX0" fmla="*/ 0 w 1194985"/>
                <a:gd name="connsiteY0" fmla="*/ 20214 h 40429"/>
                <a:gd name="connsiteX1" fmla="*/ 1194985 w 1194985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94985" h="40429">
                  <a:moveTo>
                    <a:pt x="1194985" y="20215"/>
                  </a:moveTo>
                  <a:lnTo>
                    <a:pt x="0" y="20215"/>
                  </a:lnTo>
                </a:path>
              </a:pathLst>
            </a:cu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80318" tIns="-9658" rIns="580318" bIns="-966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>
              <a:off x="22659" y="2670224"/>
              <a:ext cx="2369221" cy="778338"/>
            </a:xfrm>
            <a:custGeom>
              <a:avLst/>
              <a:gdLst>
                <a:gd name="connsiteX0" fmla="*/ 0 w 4977503"/>
                <a:gd name="connsiteY0" fmla="*/ 149373 h 1493732"/>
                <a:gd name="connsiteX1" fmla="*/ 149373 w 4977503"/>
                <a:gd name="connsiteY1" fmla="*/ 0 h 1493732"/>
                <a:gd name="connsiteX2" fmla="*/ 4828130 w 4977503"/>
                <a:gd name="connsiteY2" fmla="*/ 0 h 1493732"/>
                <a:gd name="connsiteX3" fmla="*/ 4977503 w 4977503"/>
                <a:gd name="connsiteY3" fmla="*/ 149373 h 1493732"/>
                <a:gd name="connsiteX4" fmla="*/ 4977503 w 4977503"/>
                <a:gd name="connsiteY4" fmla="*/ 1344359 h 1493732"/>
                <a:gd name="connsiteX5" fmla="*/ 4828130 w 4977503"/>
                <a:gd name="connsiteY5" fmla="*/ 1493732 h 1493732"/>
                <a:gd name="connsiteX6" fmla="*/ 149373 w 4977503"/>
                <a:gd name="connsiteY6" fmla="*/ 1493732 h 1493732"/>
                <a:gd name="connsiteX7" fmla="*/ 0 w 4977503"/>
                <a:gd name="connsiteY7" fmla="*/ 1344359 h 1493732"/>
                <a:gd name="connsiteX8" fmla="*/ 0 w 4977503"/>
                <a:gd name="connsiteY8" fmla="*/ 149373 h 149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77503" h="1493732">
                  <a:moveTo>
                    <a:pt x="0" y="149373"/>
                  </a:moveTo>
                  <a:cubicBezTo>
                    <a:pt x="0" y="66877"/>
                    <a:pt x="66877" y="0"/>
                    <a:pt x="149373" y="0"/>
                  </a:cubicBezTo>
                  <a:lnTo>
                    <a:pt x="4828130" y="0"/>
                  </a:lnTo>
                  <a:cubicBezTo>
                    <a:pt x="4910626" y="0"/>
                    <a:pt x="4977503" y="66877"/>
                    <a:pt x="4977503" y="149373"/>
                  </a:cubicBezTo>
                  <a:lnTo>
                    <a:pt x="4977503" y="1344359"/>
                  </a:lnTo>
                  <a:cubicBezTo>
                    <a:pt x="4977503" y="1426855"/>
                    <a:pt x="4910626" y="1493732"/>
                    <a:pt x="4828130" y="1493732"/>
                  </a:cubicBezTo>
                  <a:lnTo>
                    <a:pt x="149373" y="1493732"/>
                  </a:lnTo>
                  <a:cubicBezTo>
                    <a:pt x="66877" y="1493732"/>
                    <a:pt x="0" y="1426855"/>
                    <a:pt x="0" y="1344359"/>
                  </a:cubicBezTo>
                  <a:lnTo>
                    <a:pt x="0" y="14937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0" tIns="53910" rIns="53910" bIns="5391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20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مانند: </a:t>
              </a:r>
              <a:r>
                <a:rPr lang="fa-IR" sz="2000" b="1" dirty="0">
                  <a:solidFill>
                    <a:srgbClr val="FF0000"/>
                  </a:solidFill>
                  <a:cs typeface="B Nazanin" panose="00000400000000000000" pitchFamily="2" charset="-78"/>
                </a:rPr>
                <a:t>نا</a:t>
              </a:r>
              <a:r>
                <a:rPr lang="fa-IR" sz="20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 در کلمه ناشنوا</a:t>
              </a:r>
              <a:endParaRPr lang="en-US" sz="2000" b="1" kern="1200" dirty="0">
                <a:solidFill>
                  <a:srgbClr val="FF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322729" y="4304302"/>
            <a:ext cx="4283371" cy="778338"/>
            <a:chOff x="22659" y="2670224"/>
            <a:chExt cx="2894834" cy="778338"/>
          </a:xfrm>
        </p:grpSpPr>
        <p:sp>
          <p:nvSpPr>
            <p:cNvPr id="75" name="Freeform 74"/>
            <p:cNvSpPr/>
            <p:nvPr/>
          </p:nvSpPr>
          <p:spPr>
            <a:xfrm>
              <a:off x="2432378" y="3087318"/>
              <a:ext cx="485115" cy="45719"/>
            </a:xfrm>
            <a:custGeom>
              <a:avLst/>
              <a:gdLst>
                <a:gd name="connsiteX0" fmla="*/ 0 w 1194985"/>
                <a:gd name="connsiteY0" fmla="*/ 20214 h 40429"/>
                <a:gd name="connsiteX1" fmla="*/ 1194985 w 1194985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94985" h="40429">
                  <a:moveTo>
                    <a:pt x="1194985" y="20215"/>
                  </a:moveTo>
                  <a:lnTo>
                    <a:pt x="0" y="20215"/>
                  </a:lnTo>
                </a:path>
              </a:pathLst>
            </a:cu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80318" tIns="-9658" rIns="580318" bIns="-966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76" name="Freeform 75"/>
            <p:cNvSpPr/>
            <p:nvPr/>
          </p:nvSpPr>
          <p:spPr>
            <a:xfrm>
              <a:off x="22659" y="2670224"/>
              <a:ext cx="2369221" cy="778338"/>
            </a:xfrm>
            <a:custGeom>
              <a:avLst/>
              <a:gdLst>
                <a:gd name="connsiteX0" fmla="*/ 0 w 4977503"/>
                <a:gd name="connsiteY0" fmla="*/ 149373 h 1493732"/>
                <a:gd name="connsiteX1" fmla="*/ 149373 w 4977503"/>
                <a:gd name="connsiteY1" fmla="*/ 0 h 1493732"/>
                <a:gd name="connsiteX2" fmla="*/ 4828130 w 4977503"/>
                <a:gd name="connsiteY2" fmla="*/ 0 h 1493732"/>
                <a:gd name="connsiteX3" fmla="*/ 4977503 w 4977503"/>
                <a:gd name="connsiteY3" fmla="*/ 149373 h 1493732"/>
                <a:gd name="connsiteX4" fmla="*/ 4977503 w 4977503"/>
                <a:gd name="connsiteY4" fmla="*/ 1344359 h 1493732"/>
                <a:gd name="connsiteX5" fmla="*/ 4828130 w 4977503"/>
                <a:gd name="connsiteY5" fmla="*/ 1493732 h 1493732"/>
                <a:gd name="connsiteX6" fmla="*/ 149373 w 4977503"/>
                <a:gd name="connsiteY6" fmla="*/ 1493732 h 1493732"/>
                <a:gd name="connsiteX7" fmla="*/ 0 w 4977503"/>
                <a:gd name="connsiteY7" fmla="*/ 1344359 h 1493732"/>
                <a:gd name="connsiteX8" fmla="*/ 0 w 4977503"/>
                <a:gd name="connsiteY8" fmla="*/ 149373 h 149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77503" h="1493732">
                  <a:moveTo>
                    <a:pt x="0" y="149373"/>
                  </a:moveTo>
                  <a:cubicBezTo>
                    <a:pt x="0" y="66877"/>
                    <a:pt x="66877" y="0"/>
                    <a:pt x="149373" y="0"/>
                  </a:cubicBezTo>
                  <a:lnTo>
                    <a:pt x="4828130" y="0"/>
                  </a:lnTo>
                  <a:cubicBezTo>
                    <a:pt x="4910626" y="0"/>
                    <a:pt x="4977503" y="66877"/>
                    <a:pt x="4977503" y="149373"/>
                  </a:cubicBezTo>
                  <a:lnTo>
                    <a:pt x="4977503" y="1344359"/>
                  </a:lnTo>
                  <a:cubicBezTo>
                    <a:pt x="4977503" y="1426855"/>
                    <a:pt x="4910626" y="1493732"/>
                    <a:pt x="4828130" y="1493732"/>
                  </a:cubicBezTo>
                  <a:lnTo>
                    <a:pt x="149373" y="1493732"/>
                  </a:lnTo>
                  <a:cubicBezTo>
                    <a:pt x="66877" y="1493732"/>
                    <a:pt x="0" y="1426855"/>
                    <a:pt x="0" y="1344359"/>
                  </a:cubicBezTo>
                  <a:lnTo>
                    <a:pt x="0" y="14937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0" tIns="53910" rIns="53910" bIns="5391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2000" b="1" kern="1200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مانند: </a:t>
              </a:r>
              <a:r>
                <a:rPr lang="fa-IR" sz="2000" b="1" kern="1200" dirty="0">
                  <a:solidFill>
                    <a:srgbClr val="FF0000"/>
                  </a:solidFill>
                  <a:cs typeface="B Nazanin" panose="00000400000000000000" pitchFamily="2" charset="-78"/>
                </a:rPr>
                <a:t>و</a:t>
              </a:r>
              <a:r>
                <a:rPr lang="fa-IR" sz="2000" b="1" kern="1200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 در کلمه گفت و گو</a:t>
              </a:r>
              <a:endParaRPr lang="en-US" sz="2000" b="1" kern="1200" dirty="0">
                <a:solidFill>
                  <a:srgbClr val="FF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303574" y="5180669"/>
            <a:ext cx="4283371" cy="778338"/>
            <a:chOff x="22659" y="2670224"/>
            <a:chExt cx="2894834" cy="778338"/>
          </a:xfrm>
        </p:grpSpPr>
        <p:sp>
          <p:nvSpPr>
            <p:cNvPr id="78" name="Freeform 77"/>
            <p:cNvSpPr/>
            <p:nvPr/>
          </p:nvSpPr>
          <p:spPr>
            <a:xfrm>
              <a:off x="2432378" y="3087318"/>
              <a:ext cx="485115" cy="45719"/>
            </a:xfrm>
            <a:custGeom>
              <a:avLst/>
              <a:gdLst>
                <a:gd name="connsiteX0" fmla="*/ 0 w 1194985"/>
                <a:gd name="connsiteY0" fmla="*/ 20214 h 40429"/>
                <a:gd name="connsiteX1" fmla="*/ 1194985 w 1194985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94985" h="40429">
                  <a:moveTo>
                    <a:pt x="1194985" y="20215"/>
                  </a:moveTo>
                  <a:lnTo>
                    <a:pt x="0" y="20215"/>
                  </a:lnTo>
                </a:path>
              </a:pathLst>
            </a:cu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80318" tIns="-9658" rIns="580318" bIns="-966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79" name="Freeform 78"/>
            <p:cNvSpPr/>
            <p:nvPr/>
          </p:nvSpPr>
          <p:spPr>
            <a:xfrm>
              <a:off x="22659" y="2670224"/>
              <a:ext cx="2369221" cy="778338"/>
            </a:xfrm>
            <a:custGeom>
              <a:avLst/>
              <a:gdLst>
                <a:gd name="connsiteX0" fmla="*/ 0 w 4977503"/>
                <a:gd name="connsiteY0" fmla="*/ 149373 h 1493732"/>
                <a:gd name="connsiteX1" fmla="*/ 149373 w 4977503"/>
                <a:gd name="connsiteY1" fmla="*/ 0 h 1493732"/>
                <a:gd name="connsiteX2" fmla="*/ 4828130 w 4977503"/>
                <a:gd name="connsiteY2" fmla="*/ 0 h 1493732"/>
                <a:gd name="connsiteX3" fmla="*/ 4977503 w 4977503"/>
                <a:gd name="connsiteY3" fmla="*/ 149373 h 1493732"/>
                <a:gd name="connsiteX4" fmla="*/ 4977503 w 4977503"/>
                <a:gd name="connsiteY4" fmla="*/ 1344359 h 1493732"/>
                <a:gd name="connsiteX5" fmla="*/ 4828130 w 4977503"/>
                <a:gd name="connsiteY5" fmla="*/ 1493732 h 1493732"/>
                <a:gd name="connsiteX6" fmla="*/ 149373 w 4977503"/>
                <a:gd name="connsiteY6" fmla="*/ 1493732 h 1493732"/>
                <a:gd name="connsiteX7" fmla="*/ 0 w 4977503"/>
                <a:gd name="connsiteY7" fmla="*/ 1344359 h 1493732"/>
                <a:gd name="connsiteX8" fmla="*/ 0 w 4977503"/>
                <a:gd name="connsiteY8" fmla="*/ 149373 h 149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77503" h="1493732">
                  <a:moveTo>
                    <a:pt x="0" y="149373"/>
                  </a:moveTo>
                  <a:cubicBezTo>
                    <a:pt x="0" y="66877"/>
                    <a:pt x="66877" y="0"/>
                    <a:pt x="149373" y="0"/>
                  </a:cubicBezTo>
                  <a:lnTo>
                    <a:pt x="4828130" y="0"/>
                  </a:lnTo>
                  <a:cubicBezTo>
                    <a:pt x="4910626" y="0"/>
                    <a:pt x="4977503" y="66877"/>
                    <a:pt x="4977503" y="149373"/>
                  </a:cubicBezTo>
                  <a:lnTo>
                    <a:pt x="4977503" y="1344359"/>
                  </a:lnTo>
                  <a:cubicBezTo>
                    <a:pt x="4977503" y="1426855"/>
                    <a:pt x="4910626" y="1493732"/>
                    <a:pt x="4828130" y="1493732"/>
                  </a:cubicBezTo>
                  <a:lnTo>
                    <a:pt x="149373" y="1493732"/>
                  </a:lnTo>
                  <a:cubicBezTo>
                    <a:pt x="66877" y="1493732"/>
                    <a:pt x="0" y="1426855"/>
                    <a:pt x="0" y="1344359"/>
                  </a:cubicBezTo>
                  <a:lnTo>
                    <a:pt x="0" y="14937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0" tIns="53910" rIns="53910" bIns="5391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2000" b="1" kern="1200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مانند: گر ، گار ، بن</a:t>
              </a:r>
              <a:endParaRPr lang="en-US" sz="2000" b="1" kern="1200" dirty="0">
                <a:solidFill>
                  <a:srgbClr val="FF0000"/>
                </a:solidFill>
                <a:cs typeface="B Nazanin" panose="00000400000000000000" pitchFamily="2" charset="-78"/>
              </a:endParaRPr>
            </a:p>
          </p:txBody>
        </p:sp>
      </p:grp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4" name="Slide Zoom 3">
                <a:extLst>
                  <a:ext uri="{FF2B5EF4-FFF2-40B4-BE49-F238E27FC236}">
                    <a16:creationId xmlns:a16="http://schemas.microsoft.com/office/drawing/2014/main" id="{A5F8E95C-7C71-4297-8A54-01240A61C23F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45518754"/>
                  </p:ext>
                </p:extLst>
              </p:nvPr>
            </p:nvGraphicFramePr>
            <p:xfrm>
              <a:off x="9304978" y="5222460"/>
              <a:ext cx="2880978" cy="1620550"/>
            </p:xfrm>
            <a:graphic>
              <a:graphicData uri="http://schemas.microsoft.com/office/powerpoint/2016/slidezoom">
                <pslz:sldZm>
                  <pslz:sldZmObj sldId="259" cId="4118143204">
                    <pslz:zmPr id="{96E3C306-D86A-4FC7-B4A7-74DC0161E800}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880978" cy="162055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4" name="Slide Zoom 3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A5F8E95C-7C71-4297-8A54-01240A61C23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304978" y="5222460"/>
                <a:ext cx="2880978" cy="162055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42556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roup 61"/>
          <p:cNvGrpSpPr/>
          <p:nvPr/>
        </p:nvGrpSpPr>
        <p:grpSpPr>
          <a:xfrm>
            <a:off x="4048636" y="1394815"/>
            <a:ext cx="2577172" cy="1025874"/>
            <a:chOff x="8083278" y="841195"/>
            <a:chExt cx="2221379" cy="1025874"/>
          </a:xfrm>
        </p:grpSpPr>
        <p:sp>
          <p:nvSpPr>
            <p:cNvPr id="63" name="Freeform 62"/>
            <p:cNvSpPr/>
            <p:nvPr/>
          </p:nvSpPr>
          <p:spPr>
            <a:xfrm rot="1560137" flipV="1">
              <a:off x="8907223" y="1287367"/>
              <a:ext cx="1397434" cy="579702"/>
            </a:xfrm>
            <a:custGeom>
              <a:avLst/>
              <a:gdLst>
                <a:gd name="connsiteX0" fmla="*/ 0 w 1529022"/>
                <a:gd name="connsiteY0" fmla="*/ 20214 h 40429"/>
                <a:gd name="connsiteX1" fmla="*/ 1529022 w 1529022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29022" h="40429">
                  <a:moveTo>
                    <a:pt x="1529022" y="20215"/>
                  </a:moveTo>
                  <a:lnTo>
                    <a:pt x="0" y="20215"/>
                  </a:lnTo>
                </a:path>
              </a:pathLst>
            </a:custGeom>
            <a:noFill/>
            <a:ln w="28575"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4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8986" tIns="-18012" rIns="738984" bIns="-1801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64" name="Freeform 63"/>
            <p:cNvSpPr/>
            <p:nvPr/>
          </p:nvSpPr>
          <p:spPr>
            <a:xfrm>
              <a:off x="8083278" y="841195"/>
              <a:ext cx="1015108" cy="736023"/>
            </a:xfrm>
            <a:custGeom>
              <a:avLst/>
              <a:gdLst>
                <a:gd name="connsiteX0" fmla="*/ 0 w 1146140"/>
                <a:gd name="connsiteY0" fmla="*/ 102197 h 1021966"/>
                <a:gd name="connsiteX1" fmla="*/ 102197 w 1146140"/>
                <a:gd name="connsiteY1" fmla="*/ 0 h 1021966"/>
                <a:gd name="connsiteX2" fmla="*/ 1043943 w 1146140"/>
                <a:gd name="connsiteY2" fmla="*/ 0 h 1021966"/>
                <a:gd name="connsiteX3" fmla="*/ 1146140 w 1146140"/>
                <a:gd name="connsiteY3" fmla="*/ 102197 h 1021966"/>
                <a:gd name="connsiteX4" fmla="*/ 1146140 w 1146140"/>
                <a:gd name="connsiteY4" fmla="*/ 919769 h 1021966"/>
                <a:gd name="connsiteX5" fmla="*/ 1043943 w 1146140"/>
                <a:gd name="connsiteY5" fmla="*/ 1021966 h 1021966"/>
                <a:gd name="connsiteX6" fmla="*/ 102197 w 1146140"/>
                <a:gd name="connsiteY6" fmla="*/ 1021966 h 1021966"/>
                <a:gd name="connsiteX7" fmla="*/ 0 w 1146140"/>
                <a:gd name="connsiteY7" fmla="*/ 919769 h 1021966"/>
                <a:gd name="connsiteX8" fmla="*/ 0 w 1146140"/>
                <a:gd name="connsiteY8" fmla="*/ 102197 h 1021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6140" h="1021966">
                  <a:moveTo>
                    <a:pt x="0" y="102197"/>
                  </a:moveTo>
                  <a:cubicBezTo>
                    <a:pt x="0" y="45755"/>
                    <a:pt x="45755" y="0"/>
                    <a:pt x="102197" y="0"/>
                  </a:cubicBezTo>
                  <a:lnTo>
                    <a:pt x="1043943" y="0"/>
                  </a:lnTo>
                  <a:cubicBezTo>
                    <a:pt x="1100385" y="0"/>
                    <a:pt x="1146140" y="45755"/>
                    <a:pt x="1146140" y="102197"/>
                  </a:cubicBezTo>
                  <a:lnTo>
                    <a:pt x="1146140" y="919769"/>
                  </a:lnTo>
                  <a:cubicBezTo>
                    <a:pt x="1146140" y="976211"/>
                    <a:pt x="1100385" y="1021966"/>
                    <a:pt x="1043943" y="1021966"/>
                  </a:cubicBezTo>
                  <a:lnTo>
                    <a:pt x="102197" y="1021966"/>
                  </a:lnTo>
                  <a:cubicBezTo>
                    <a:pt x="45755" y="1021966"/>
                    <a:pt x="0" y="976211"/>
                    <a:pt x="0" y="919769"/>
                  </a:cubicBezTo>
                  <a:lnTo>
                    <a:pt x="0" y="1021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9457" tIns="39457" rIns="39457" bIns="39457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15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گلبن</a:t>
              </a:r>
              <a:endParaRPr lang="en-US" sz="15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4039509" y="2659251"/>
            <a:ext cx="2509606" cy="736023"/>
            <a:chOff x="7786168" y="-6643"/>
            <a:chExt cx="2163142" cy="736023"/>
          </a:xfrm>
        </p:grpSpPr>
        <p:sp>
          <p:nvSpPr>
            <p:cNvPr id="66" name="Freeform 65"/>
            <p:cNvSpPr/>
            <p:nvPr/>
          </p:nvSpPr>
          <p:spPr>
            <a:xfrm flipV="1">
              <a:off x="8801277" y="-6643"/>
              <a:ext cx="1148033" cy="579702"/>
            </a:xfrm>
            <a:custGeom>
              <a:avLst/>
              <a:gdLst>
                <a:gd name="connsiteX0" fmla="*/ 0 w 1529022"/>
                <a:gd name="connsiteY0" fmla="*/ 20214 h 40429"/>
                <a:gd name="connsiteX1" fmla="*/ 1529022 w 1529022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29022" h="40429">
                  <a:moveTo>
                    <a:pt x="1529022" y="20215"/>
                  </a:moveTo>
                  <a:lnTo>
                    <a:pt x="0" y="20215"/>
                  </a:lnTo>
                </a:path>
              </a:pathLst>
            </a:custGeom>
            <a:noFill/>
            <a:ln w="28575"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4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8986" tIns="-18012" rIns="738984" bIns="-1801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67" name="Freeform 66"/>
            <p:cNvSpPr/>
            <p:nvPr/>
          </p:nvSpPr>
          <p:spPr>
            <a:xfrm>
              <a:off x="7786168" y="-6643"/>
              <a:ext cx="1015108" cy="736023"/>
            </a:xfrm>
            <a:custGeom>
              <a:avLst/>
              <a:gdLst>
                <a:gd name="connsiteX0" fmla="*/ 0 w 1146140"/>
                <a:gd name="connsiteY0" fmla="*/ 102197 h 1021966"/>
                <a:gd name="connsiteX1" fmla="*/ 102197 w 1146140"/>
                <a:gd name="connsiteY1" fmla="*/ 0 h 1021966"/>
                <a:gd name="connsiteX2" fmla="*/ 1043943 w 1146140"/>
                <a:gd name="connsiteY2" fmla="*/ 0 h 1021966"/>
                <a:gd name="connsiteX3" fmla="*/ 1146140 w 1146140"/>
                <a:gd name="connsiteY3" fmla="*/ 102197 h 1021966"/>
                <a:gd name="connsiteX4" fmla="*/ 1146140 w 1146140"/>
                <a:gd name="connsiteY4" fmla="*/ 919769 h 1021966"/>
                <a:gd name="connsiteX5" fmla="*/ 1043943 w 1146140"/>
                <a:gd name="connsiteY5" fmla="*/ 1021966 h 1021966"/>
                <a:gd name="connsiteX6" fmla="*/ 102197 w 1146140"/>
                <a:gd name="connsiteY6" fmla="*/ 1021966 h 1021966"/>
                <a:gd name="connsiteX7" fmla="*/ 0 w 1146140"/>
                <a:gd name="connsiteY7" fmla="*/ 919769 h 1021966"/>
                <a:gd name="connsiteX8" fmla="*/ 0 w 1146140"/>
                <a:gd name="connsiteY8" fmla="*/ 102197 h 1021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6140" h="1021966">
                  <a:moveTo>
                    <a:pt x="0" y="102197"/>
                  </a:moveTo>
                  <a:cubicBezTo>
                    <a:pt x="0" y="45755"/>
                    <a:pt x="45755" y="0"/>
                    <a:pt x="102197" y="0"/>
                  </a:cubicBezTo>
                  <a:lnTo>
                    <a:pt x="1043943" y="0"/>
                  </a:lnTo>
                  <a:cubicBezTo>
                    <a:pt x="1100385" y="0"/>
                    <a:pt x="1146140" y="45755"/>
                    <a:pt x="1146140" y="102197"/>
                  </a:cubicBezTo>
                  <a:lnTo>
                    <a:pt x="1146140" y="919769"/>
                  </a:lnTo>
                  <a:cubicBezTo>
                    <a:pt x="1146140" y="976211"/>
                    <a:pt x="1100385" y="1021966"/>
                    <a:pt x="1043943" y="1021966"/>
                  </a:cubicBezTo>
                  <a:lnTo>
                    <a:pt x="102197" y="1021966"/>
                  </a:lnTo>
                  <a:cubicBezTo>
                    <a:pt x="45755" y="1021966"/>
                    <a:pt x="0" y="976211"/>
                    <a:pt x="0" y="919769"/>
                  </a:cubicBezTo>
                  <a:lnTo>
                    <a:pt x="0" y="1021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9457" tIns="39457" rIns="39457" bIns="39457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15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سروبن</a:t>
              </a:r>
              <a:endParaRPr lang="en-US" sz="15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048636" y="2841509"/>
            <a:ext cx="2230575" cy="2099073"/>
            <a:chOff x="7482566" y="-676805"/>
            <a:chExt cx="2185592" cy="2099073"/>
          </a:xfrm>
        </p:grpSpPr>
        <p:sp>
          <p:nvSpPr>
            <p:cNvPr id="69" name="Freeform 68"/>
            <p:cNvSpPr/>
            <p:nvPr/>
          </p:nvSpPr>
          <p:spPr>
            <a:xfrm rot="18433370" flipV="1">
              <a:off x="8334616" y="88726"/>
              <a:ext cx="2099073" cy="568011"/>
            </a:xfrm>
            <a:custGeom>
              <a:avLst/>
              <a:gdLst>
                <a:gd name="connsiteX0" fmla="*/ 0 w 1529022"/>
                <a:gd name="connsiteY0" fmla="*/ 20214 h 40429"/>
                <a:gd name="connsiteX1" fmla="*/ 1529022 w 1529022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29022" h="40429">
                  <a:moveTo>
                    <a:pt x="1529022" y="20215"/>
                  </a:moveTo>
                  <a:lnTo>
                    <a:pt x="0" y="20215"/>
                  </a:lnTo>
                </a:path>
              </a:pathLst>
            </a:custGeom>
            <a:noFill/>
            <a:ln w="28575"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4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8986" tIns="-18012" rIns="738984" bIns="-1801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>
              <a:off x="7482566" y="643190"/>
              <a:ext cx="1213957" cy="736023"/>
            </a:xfrm>
            <a:custGeom>
              <a:avLst/>
              <a:gdLst>
                <a:gd name="connsiteX0" fmla="*/ 0 w 1146140"/>
                <a:gd name="connsiteY0" fmla="*/ 102197 h 1021966"/>
                <a:gd name="connsiteX1" fmla="*/ 102197 w 1146140"/>
                <a:gd name="connsiteY1" fmla="*/ 0 h 1021966"/>
                <a:gd name="connsiteX2" fmla="*/ 1043943 w 1146140"/>
                <a:gd name="connsiteY2" fmla="*/ 0 h 1021966"/>
                <a:gd name="connsiteX3" fmla="*/ 1146140 w 1146140"/>
                <a:gd name="connsiteY3" fmla="*/ 102197 h 1021966"/>
                <a:gd name="connsiteX4" fmla="*/ 1146140 w 1146140"/>
                <a:gd name="connsiteY4" fmla="*/ 919769 h 1021966"/>
                <a:gd name="connsiteX5" fmla="*/ 1043943 w 1146140"/>
                <a:gd name="connsiteY5" fmla="*/ 1021966 h 1021966"/>
                <a:gd name="connsiteX6" fmla="*/ 102197 w 1146140"/>
                <a:gd name="connsiteY6" fmla="*/ 1021966 h 1021966"/>
                <a:gd name="connsiteX7" fmla="*/ 0 w 1146140"/>
                <a:gd name="connsiteY7" fmla="*/ 919769 h 1021966"/>
                <a:gd name="connsiteX8" fmla="*/ 0 w 1146140"/>
                <a:gd name="connsiteY8" fmla="*/ 102197 h 1021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6140" h="1021966">
                  <a:moveTo>
                    <a:pt x="0" y="102197"/>
                  </a:moveTo>
                  <a:cubicBezTo>
                    <a:pt x="0" y="45755"/>
                    <a:pt x="45755" y="0"/>
                    <a:pt x="102197" y="0"/>
                  </a:cubicBezTo>
                  <a:lnTo>
                    <a:pt x="1043943" y="0"/>
                  </a:lnTo>
                  <a:cubicBezTo>
                    <a:pt x="1100385" y="0"/>
                    <a:pt x="1146140" y="45755"/>
                    <a:pt x="1146140" y="102197"/>
                  </a:cubicBezTo>
                  <a:lnTo>
                    <a:pt x="1146140" y="919769"/>
                  </a:lnTo>
                  <a:cubicBezTo>
                    <a:pt x="1146140" y="976211"/>
                    <a:pt x="1100385" y="1021966"/>
                    <a:pt x="1043943" y="1021966"/>
                  </a:cubicBezTo>
                  <a:lnTo>
                    <a:pt x="102197" y="1021966"/>
                  </a:lnTo>
                  <a:cubicBezTo>
                    <a:pt x="45755" y="1021966"/>
                    <a:pt x="0" y="976211"/>
                    <a:pt x="0" y="919769"/>
                  </a:cubicBezTo>
                  <a:lnTo>
                    <a:pt x="0" y="1021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9457" tIns="39457" rIns="39457" bIns="39457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15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بن دندان</a:t>
              </a:r>
              <a:endParaRPr lang="en-US" sz="15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sp>
        <p:nvSpPr>
          <p:cNvPr id="61" name="Freeform 60"/>
          <p:cNvSpPr/>
          <p:nvPr/>
        </p:nvSpPr>
        <p:spPr>
          <a:xfrm>
            <a:off x="6454587" y="2140627"/>
            <a:ext cx="5499847" cy="1497498"/>
          </a:xfrm>
          <a:custGeom>
            <a:avLst/>
            <a:gdLst>
              <a:gd name="connsiteX0" fmla="*/ 0 w 4977503"/>
              <a:gd name="connsiteY0" fmla="*/ 149373 h 1493732"/>
              <a:gd name="connsiteX1" fmla="*/ 149373 w 4977503"/>
              <a:gd name="connsiteY1" fmla="*/ 0 h 1493732"/>
              <a:gd name="connsiteX2" fmla="*/ 4828130 w 4977503"/>
              <a:gd name="connsiteY2" fmla="*/ 0 h 1493732"/>
              <a:gd name="connsiteX3" fmla="*/ 4977503 w 4977503"/>
              <a:gd name="connsiteY3" fmla="*/ 149373 h 1493732"/>
              <a:gd name="connsiteX4" fmla="*/ 4977503 w 4977503"/>
              <a:gd name="connsiteY4" fmla="*/ 1344359 h 1493732"/>
              <a:gd name="connsiteX5" fmla="*/ 4828130 w 4977503"/>
              <a:gd name="connsiteY5" fmla="*/ 1493732 h 1493732"/>
              <a:gd name="connsiteX6" fmla="*/ 149373 w 4977503"/>
              <a:gd name="connsiteY6" fmla="*/ 1493732 h 1493732"/>
              <a:gd name="connsiteX7" fmla="*/ 0 w 4977503"/>
              <a:gd name="connsiteY7" fmla="*/ 1344359 h 1493732"/>
              <a:gd name="connsiteX8" fmla="*/ 0 w 4977503"/>
              <a:gd name="connsiteY8" fmla="*/ 149373 h 1493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77503" h="1493732">
                <a:moveTo>
                  <a:pt x="0" y="149373"/>
                </a:moveTo>
                <a:cubicBezTo>
                  <a:pt x="0" y="66877"/>
                  <a:pt x="66877" y="0"/>
                  <a:pt x="149373" y="0"/>
                </a:cubicBezTo>
                <a:lnTo>
                  <a:pt x="4828130" y="0"/>
                </a:lnTo>
                <a:cubicBezTo>
                  <a:pt x="4910626" y="0"/>
                  <a:pt x="4977503" y="66877"/>
                  <a:pt x="4977503" y="149373"/>
                </a:cubicBezTo>
                <a:lnTo>
                  <a:pt x="4977503" y="1344359"/>
                </a:lnTo>
                <a:cubicBezTo>
                  <a:pt x="4977503" y="1426855"/>
                  <a:pt x="4910626" y="1493732"/>
                  <a:pt x="4828130" y="1493732"/>
                </a:cubicBezTo>
                <a:lnTo>
                  <a:pt x="149373" y="1493732"/>
                </a:lnTo>
                <a:cubicBezTo>
                  <a:pt x="66877" y="1493732"/>
                  <a:pt x="0" y="1426855"/>
                  <a:pt x="0" y="1344359"/>
                </a:cubicBezTo>
                <a:lnTo>
                  <a:pt x="0" y="14937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3910" tIns="53910" rIns="53910" bIns="5391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بن</a:t>
            </a:r>
            <a:r>
              <a:rPr lang="fa-IR" sz="2000" b="1" dirty="0">
                <a:solidFill>
                  <a:sysClr val="windowText" lastClr="000000"/>
                </a:solidFill>
                <a:cs typeface="B Nazanin" panose="00000400000000000000" pitchFamily="2" charset="-78"/>
              </a:rPr>
              <a:t> به معنی ریشه و اصل هر چیزی می باشد. </a:t>
            </a:r>
          </a:p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dirty="0">
                <a:solidFill>
                  <a:sysClr val="windowText" lastClr="000000"/>
                </a:solidFill>
                <a:cs typeface="B Nazanin" panose="00000400000000000000" pitchFamily="2" charset="-78"/>
              </a:rPr>
              <a:t>(پایه و اساس) ، (ریشه و بنیاد)</a:t>
            </a:r>
            <a:endParaRPr lang="en-US" sz="2000" b="1" kern="1200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252699" y="1362289"/>
            <a:ext cx="3714250" cy="778338"/>
            <a:chOff x="22659" y="2670224"/>
            <a:chExt cx="2894834" cy="778338"/>
          </a:xfrm>
        </p:grpSpPr>
        <p:sp>
          <p:nvSpPr>
            <p:cNvPr id="60" name="Freeform 59"/>
            <p:cNvSpPr/>
            <p:nvPr/>
          </p:nvSpPr>
          <p:spPr>
            <a:xfrm>
              <a:off x="2432378" y="3087318"/>
              <a:ext cx="485115" cy="45719"/>
            </a:xfrm>
            <a:custGeom>
              <a:avLst/>
              <a:gdLst>
                <a:gd name="connsiteX0" fmla="*/ 0 w 1194985"/>
                <a:gd name="connsiteY0" fmla="*/ 20214 h 40429"/>
                <a:gd name="connsiteX1" fmla="*/ 1194985 w 1194985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94985" h="40429">
                  <a:moveTo>
                    <a:pt x="1194985" y="20215"/>
                  </a:moveTo>
                  <a:lnTo>
                    <a:pt x="0" y="20215"/>
                  </a:lnTo>
                </a:path>
              </a:pathLst>
            </a:cu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80318" tIns="-9658" rIns="580318" bIns="-966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80" name="Freeform 79"/>
            <p:cNvSpPr/>
            <p:nvPr/>
          </p:nvSpPr>
          <p:spPr>
            <a:xfrm>
              <a:off x="22659" y="2670224"/>
              <a:ext cx="2369221" cy="778338"/>
            </a:xfrm>
            <a:custGeom>
              <a:avLst/>
              <a:gdLst>
                <a:gd name="connsiteX0" fmla="*/ 0 w 4977503"/>
                <a:gd name="connsiteY0" fmla="*/ 149373 h 1493732"/>
                <a:gd name="connsiteX1" fmla="*/ 149373 w 4977503"/>
                <a:gd name="connsiteY1" fmla="*/ 0 h 1493732"/>
                <a:gd name="connsiteX2" fmla="*/ 4828130 w 4977503"/>
                <a:gd name="connsiteY2" fmla="*/ 0 h 1493732"/>
                <a:gd name="connsiteX3" fmla="*/ 4977503 w 4977503"/>
                <a:gd name="connsiteY3" fmla="*/ 149373 h 1493732"/>
                <a:gd name="connsiteX4" fmla="*/ 4977503 w 4977503"/>
                <a:gd name="connsiteY4" fmla="*/ 1344359 h 1493732"/>
                <a:gd name="connsiteX5" fmla="*/ 4828130 w 4977503"/>
                <a:gd name="connsiteY5" fmla="*/ 1493732 h 1493732"/>
                <a:gd name="connsiteX6" fmla="*/ 149373 w 4977503"/>
                <a:gd name="connsiteY6" fmla="*/ 1493732 h 1493732"/>
                <a:gd name="connsiteX7" fmla="*/ 0 w 4977503"/>
                <a:gd name="connsiteY7" fmla="*/ 1344359 h 1493732"/>
                <a:gd name="connsiteX8" fmla="*/ 0 w 4977503"/>
                <a:gd name="connsiteY8" fmla="*/ 149373 h 149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77503" h="1493732">
                  <a:moveTo>
                    <a:pt x="0" y="149373"/>
                  </a:moveTo>
                  <a:cubicBezTo>
                    <a:pt x="0" y="66877"/>
                    <a:pt x="66877" y="0"/>
                    <a:pt x="149373" y="0"/>
                  </a:cubicBezTo>
                  <a:lnTo>
                    <a:pt x="4828130" y="0"/>
                  </a:lnTo>
                  <a:cubicBezTo>
                    <a:pt x="4910626" y="0"/>
                    <a:pt x="4977503" y="66877"/>
                    <a:pt x="4977503" y="149373"/>
                  </a:cubicBezTo>
                  <a:lnTo>
                    <a:pt x="4977503" y="1344359"/>
                  </a:lnTo>
                  <a:cubicBezTo>
                    <a:pt x="4977503" y="1426855"/>
                    <a:pt x="4910626" y="1493732"/>
                    <a:pt x="4828130" y="1493732"/>
                  </a:cubicBezTo>
                  <a:lnTo>
                    <a:pt x="149373" y="1493732"/>
                  </a:lnTo>
                  <a:cubicBezTo>
                    <a:pt x="66877" y="1493732"/>
                    <a:pt x="0" y="1426855"/>
                    <a:pt x="0" y="1344359"/>
                  </a:cubicBezTo>
                  <a:lnTo>
                    <a:pt x="0" y="14937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0" tIns="53910" rIns="53910" bIns="5391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20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ریشه و بوته ی گل</a:t>
              </a:r>
              <a:endParaRPr lang="en-US" sz="2000" b="1" kern="1200" dirty="0">
                <a:solidFill>
                  <a:srgbClr val="FF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48210" y="2596346"/>
            <a:ext cx="3714250" cy="778338"/>
            <a:chOff x="22659" y="2670224"/>
            <a:chExt cx="2894834" cy="778338"/>
          </a:xfrm>
        </p:grpSpPr>
        <p:sp>
          <p:nvSpPr>
            <p:cNvPr id="82" name="Freeform 81"/>
            <p:cNvSpPr/>
            <p:nvPr/>
          </p:nvSpPr>
          <p:spPr>
            <a:xfrm>
              <a:off x="2432378" y="3087318"/>
              <a:ext cx="485115" cy="45719"/>
            </a:xfrm>
            <a:custGeom>
              <a:avLst/>
              <a:gdLst>
                <a:gd name="connsiteX0" fmla="*/ 0 w 1194985"/>
                <a:gd name="connsiteY0" fmla="*/ 20214 h 40429"/>
                <a:gd name="connsiteX1" fmla="*/ 1194985 w 1194985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94985" h="40429">
                  <a:moveTo>
                    <a:pt x="1194985" y="20215"/>
                  </a:moveTo>
                  <a:lnTo>
                    <a:pt x="0" y="20215"/>
                  </a:lnTo>
                </a:path>
              </a:pathLst>
            </a:cu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80318" tIns="-9658" rIns="580318" bIns="-966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83" name="Freeform 82"/>
            <p:cNvSpPr/>
            <p:nvPr/>
          </p:nvSpPr>
          <p:spPr>
            <a:xfrm>
              <a:off x="22659" y="2670224"/>
              <a:ext cx="2369221" cy="778338"/>
            </a:xfrm>
            <a:custGeom>
              <a:avLst/>
              <a:gdLst>
                <a:gd name="connsiteX0" fmla="*/ 0 w 4977503"/>
                <a:gd name="connsiteY0" fmla="*/ 149373 h 1493732"/>
                <a:gd name="connsiteX1" fmla="*/ 149373 w 4977503"/>
                <a:gd name="connsiteY1" fmla="*/ 0 h 1493732"/>
                <a:gd name="connsiteX2" fmla="*/ 4828130 w 4977503"/>
                <a:gd name="connsiteY2" fmla="*/ 0 h 1493732"/>
                <a:gd name="connsiteX3" fmla="*/ 4977503 w 4977503"/>
                <a:gd name="connsiteY3" fmla="*/ 149373 h 1493732"/>
                <a:gd name="connsiteX4" fmla="*/ 4977503 w 4977503"/>
                <a:gd name="connsiteY4" fmla="*/ 1344359 h 1493732"/>
                <a:gd name="connsiteX5" fmla="*/ 4828130 w 4977503"/>
                <a:gd name="connsiteY5" fmla="*/ 1493732 h 1493732"/>
                <a:gd name="connsiteX6" fmla="*/ 149373 w 4977503"/>
                <a:gd name="connsiteY6" fmla="*/ 1493732 h 1493732"/>
                <a:gd name="connsiteX7" fmla="*/ 0 w 4977503"/>
                <a:gd name="connsiteY7" fmla="*/ 1344359 h 1493732"/>
                <a:gd name="connsiteX8" fmla="*/ 0 w 4977503"/>
                <a:gd name="connsiteY8" fmla="*/ 149373 h 149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77503" h="1493732">
                  <a:moveTo>
                    <a:pt x="0" y="149373"/>
                  </a:moveTo>
                  <a:cubicBezTo>
                    <a:pt x="0" y="66877"/>
                    <a:pt x="66877" y="0"/>
                    <a:pt x="149373" y="0"/>
                  </a:cubicBezTo>
                  <a:lnTo>
                    <a:pt x="4828130" y="0"/>
                  </a:lnTo>
                  <a:cubicBezTo>
                    <a:pt x="4910626" y="0"/>
                    <a:pt x="4977503" y="66877"/>
                    <a:pt x="4977503" y="149373"/>
                  </a:cubicBezTo>
                  <a:lnTo>
                    <a:pt x="4977503" y="1344359"/>
                  </a:lnTo>
                  <a:cubicBezTo>
                    <a:pt x="4977503" y="1426855"/>
                    <a:pt x="4910626" y="1493732"/>
                    <a:pt x="4828130" y="1493732"/>
                  </a:cubicBezTo>
                  <a:lnTo>
                    <a:pt x="149373" y="1493732"/>
                  </a:lnTo>
                  <a:cubicBezTo>
                    <a:pt x="66877" y="1493732"/>
                    <a:pt x="0" y="1426855"/>
                    <a:pt x="0" y="1344359"/>
                  </a:cubicBezTo>
                  <a:lnTo>
                    <a:pt x="0" y="14937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0" tIns="53910" rIns="53910" bIns="5391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2000" b="1" kern="1200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ریشه ی درخت سرو</a:t>
              </a:r>
              <a:endParaRPr lang="en-US" sz="2000" b="1" kern="1200" dirty="0">
                <a:solidFill>
                  <a:srgbClr val="FF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29055" y="4077828"/>
            <a:ext cx="3714250" cy="778338"/>
            <a:chOff x="22659" y="2670224"/>
            <a:chExt cx="2894834" cy="778338"/>
          </a:xfrm>
        </p:grpSpPr>
        <p:sp>
          <p:nvSpPr>
            <p:cNvPr id="85" name="Freeform 84"/>
            <p:cNvSpPr/>
            <p:nvPr/>
          </p:nvSpPr>
          <p:spPr>
            <a:xfrm>
              <a:off x="2432378" y="3087318"/>
              <a:ext cx="485115" cy="45719"/>
            </a:xfrm>
            <a:custGeom>
              <a:avLst/>
              <a:gdLst>
                <a:gd name="connsiteX0" fmla="*/ 0 w 1194985"/>
                <a:gd name="connsiteY0" fmla="*/ 20214 h 40429"/>
                <a:gd name="connsiteX1" fmla="*/ 1194985 w 1194985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94985" h="40429">
                  <a:moveTo>
                    <a:pt x="1194985" y="20215"/>
                  </a:moveTo>
                  <a:lnTo>
                    <a:pt x="0" y="20215"/>
                  </a:lnTo>
                </a:path>
              </a:pathLst>
            </a:cu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80318" tIns="-9658" rIns="580318" bIns="-966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86" name="Freeform 85"/>
            <p:cNvSpPr/>
            <p:nvPr/>
          </p:nvSpPr>
          <p:spPr>
            <a:xfrm>
              <a:off x="22659" y="2670224"/>
              <a:ext cx="2369221" cy="778338"/>
            </a:xfrm>
            <a:custGeom>
              <a:avLst/>
              <a:gdLst>
                <a:gd name="connsiteX0" fmla="*/ 0 w 4977503"/>
                <a:gd name="connsiteY0" fmla="*/ 149373 h 1493732"/>
                <a:gd name="connsiteX1" fmla="*/ 149373 w 4977503"/>
                <a:gd name="connsiteY1" fmla="*/ 0 h 1493732"/>
                <a:gd name="connsiteX2" fmla="*/ 4828130 w 4977503"/>
                <a:gd name="connsiteY2" fmla="*/ 0 h 1493732"/>
                <a:gd name="connsiteX3" fmla="*/ 4977503 w 4977503"/>
                <a:gd name="connsiteY3" fmla="*/ 149373 h 1493732"/>
                <a:gd name="connsiteX4" fmla="*/ 4977503 w 4977503"/>
                <a:gd name="connsiteY4" fmla="*/ 1344359 h 1493732"/>
                <a:gd name="connsiteX5" fmla="*/ 4828130 w 4977503"/>
                <a:gd name="connsiteY5" fmla="*/ 1493732 h 1493732"/>
                <a:gd name="connsiteX6" fmla="*/ 149373 w 4977503"/>
                <a:gd name="connsiteY6" fmla="*/ 1493732 h 1493732"/>
                <a:gd name="connsiteX7" fmla="*/ 0 w 4977503"/>
                <a:gd name="connsiteY7" fmla="*/ 1344359 h 1493732"/>
                <a:gd name="connsiteX8" fmla="*/ 0 w 4977503"/>
                <a:gd name="connsiteY8" fmla="*/ 149373 h 149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77503" h="1493732">
                  <a:moveTo>
                    <a:pt x="0" y="149373"/>
                  </a:moveTo>
                  <a:cubicBezTo>
                    <a:pt x="0" y="66877"/>
                    <a:pt x="66877" y="0"/>
                    <a:pt x="149373" y="0"/>
                  </a:cubicBezTo>
                  <a:lnTo>
                    <a:pt x="4828130" y="0"/>
                  </a:lnTo>
                  <a:cubicBezTo>
                    <a:pt x="4910626" y="0"/>
                    <a:pt x="4977503" y="66877"/>
                    <a:pt x="4977503" y="149373"/>
                  </a:cubicBezTo>
                  <a:lnTo>
                    <a:pt x="4977503" y="1344359"/>
                  </a:lnTo>
                  <a:cubicBezTo>
                    <a:pt x="4977503" y="1426855"/>
                    <a:pt x="4910626" y="1493732"/>
                    <a:pt x="4828130" y="1493732"/>
                  </a:cubicBezTo>
                  <a:lnTo>
                    <a:pt x="149373" y="1493732"/>
                  </a:lnTo>
                  <a:cubicBezTo>
                    <a:pt x="66877" y="1493732"/>
                    <a:pt x="0" y="1426855"/>
                    <a:pt x="0" y="1344359"/>
                  </a:cubicBezTo>
                  <a:lnTo>
                    <a:pt x="0" y="14937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0" tIns="53910" rIns="53910" bIns="5391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20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ریشه ی دندان</a:t>
              </a:r>
              <a:endParaRPr lang="en-US" sz="2000" b="1" kern="1200" dirty="0">
                <a:solidFill>
                  <a:srgbClr val="FF0000"/>
                </a:solidFill>
                <a:cs typeface="B Nazanin" panose="00000400000000000000" pitchFamily="2" charset="-78"/>
              </a:endParaRPr>
            </a:p>
          </p:txBody>
        </p:sp>
      </p:grp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Slide Zoom 2">
                <a:extLst>
                  <a:ext uri="{FF2B5EF4-FFF2-40B4-BE49-F238E27FC236}">
                    <a16:creationId xmlns:a16="http://schemas.microsoft.com/office/drawing/2014/main" id="{D7A7BDE0-C799-4E47-B376-B412309847B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595453953"/>
                  </p:ext>
                </p:extLst>
              </p:nvPr>
            </p:nvGraphicFramePr>
            <p:xfrm>
              <a:off x="9132498" y="5143500"/>
              <a:ext cx="3048000" cy="1714500"/>
            </p:xfrm>
            <a:graphic>
              <a:graphicData uri="http://schemas.microsoft.com/office/powerpoint/2016/slidezoom">
                <pslz:sldZm>
                  <pslz:sldZmObj sldId="259" cId="4118143204">
                    <pslz:zmPr id="{58380A19-060C-4C55-8BCD-B07946544289}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Slide Zoom 2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D7A7BDE0-C799-4E47-B376-B412309847B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132498" y="5143500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5" name="Slide Zoom 4">
                <a:extLst>
                  <a:ext uri="{FF2B5EF4-FFF2-40B4-BE49-F238E27FC236}">
                    <a16:creationId xmlns:a16="http://schemas.microsoft.com/office/drawing/2014/main" id="{32297B41-3543-4C6B-B0B3-E9FC74250C5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899857089"/>
                  </p:ext>
                </p:extLst>
              </p:nvPr>
            </p:nvGraphicFramePr>
            <p:xfrm>
              <a:off x="5608888" y="5122074"/>
              <a:ext cx="3048000" cy="1714500"/>
            </p:xfrm>
            <a:graphic>
              <a:graphicData uri="http://schemas.microsoft.com/office/powerpoint/2016/slidezoom">
                <pslz:sldZm>
                  <pslz:sldZmObj sldId="257" cId="1842556085">
                    <pslz:zmPr id="{88AFDA70-9899-406A-A641-86E301A58ECE}" transitionDur="1000">
                      <p166:blipFill xmlns:p166="http://schemas.microsoft.com/office/powerpoint/2016/6/main">
                        <a:blip r:embed="rId5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5" name="Slide Zoom 4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32297B41-3543-4C6B-B0B3-E9FC74250C5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608888" y="5122074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8D884BF6-94ED-4B55-BC55-324B547794D9}"/>
              </a:ext>
            </a:extLst>
          </p:cNvPr>
          <p:cNvSpPr txBox="1"/>
          <p:nvPr/>
        </p:nvSpPr>
        <p:spPr>
          <a:xfrm>
            <a:off x="6249882" y="234900"/>
            <a:ext cx="5909256" cy="707886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r" rtl="1"/>
            <a:r>
              <a:rPr lang="fa-IR" sz="4000" b="1" dirty="0">
                <a:ln/>
                <a:cs typeface="B Davat" panose="00000400000000000000" pitchFamily="2" charset="-78"/>
              </a:rPr>
              <a:t>مثال های صفحه ی 40 کتاب خوانداری</a:t>
            </a:r>
          </a:p>
        </p:txBody>
      </p:sp>
    </p:spTree>
    <p:extLst>
      <p:ext uri="{BB962C8B-B14F-4D97-AF65-F5344CB8AC3E}">
        <p14:creationId xmlns:p14="http://schemas.microsoft.com/office/powerpoint/2010/main" val="199611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roup 61"/>
          <p:cNvGrpSpPr/>
          <p:nvPr/>
        </p:nvGrpSpPr>
        <p:grpSpPr>
          <a:xfrm>
            <a:off x="4048636" y="1394815"/>
            <a:ext cx="2577172" cy="1025874"/>
            <a:chOff x="8083278" y="841195"/>
            <a:chExt cx="2221379" cy="1025874"/>
          </a:xfrm>
        </p:grpSpPr>
        <p:sp>
          <p:nvSpPr>
            <p:cNvPr id="63" name="Freeform 62"/>
            <p:cNvSpPr/>
            <p:nvPr/>
          </p:nvSpPr>
          <p:spPr>
            <a:xfrm rot="1560137" flipV="1">
              <a:off x="8907223" y="1287367"/>
              <a:ext cx="1397434" cy="579702"/>
            </a:xfrm>
            <a:custGeom>
              <a:avLst/>
              <a:gdLst>
                <a:gd name="connsiteX0" fmla="*/ 0 w 1529022"/>
                <a:gd name="connsiteY0" fmla="*/ 20214 h 40429"/>
                <a:gd name="connsiteX1" fmla="*/ 1529022 w 1529022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29022" h="40429">
                  <a:moveTo>
                    <a:pt x="1529022" y="20215"/>
                  </a:moveTo>
                  <a:lnTo>
                    <a:pt x="0" y="20215"/>
                  </a:lnTo>
                </a:path>
              </a:pathLst>
            </a:custGeom>
            <a:noFill/>
            <a:ln w="28575"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4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8986" tIns="-18012" rIns="738984" bIns="-1801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64" name="Freeform 63"/>
            <p:cNvSpPr/>
            <p:nvPr/>
          </p:nvSpPr>
          <p:spPr>
            <a:xfrm>
              <a:off x="8083278" y="841195"/>
              <a:ext cx="1015108" cy="736023"/>
            </a:xfrm>
            <a:custGeom>
              <a:avLst/>
              <a:gdLst>
                <a:gd name="connsiteX0" fmla="*/ 0 w 1146140"/>
                <a:gd name="connsiteY0" fmla="*/ 102197 h 1021966"/>
                <a:gd name="connsiteX1" fmla="*/ 102197 w 1146140"/>
                <a:gd name="connsiteY1" fmla="*/ 0 h 1021966"/>
                <a:gd name="connsiteX2" fmla="*/ 1043943 w 1146140"/>
                <a:gd name="connsiteY2" fmla="*/ 0 h 1021966"/>
                <a:gd name="connsiteX3" fmla="*/ 1146140 w 1146140"/>
                <a:gd name="connsiteY3" fmla="*/ 102197 h 1021966"/>
                <a:gd name="connsiteX4" fmla="*/ 1146140 w 1146140"/>
                <a:gd name="connsiteY4" fmla="*/ 919769 h 1021966"/>
                <a:gd name="connsiteX5" fmla="*/ 1043943 w 1146140"/>
                <a:gd name="connsiteY5" fmla="*/ 1021966 h 1021966"/>
                <a:gd name="connsiteX6" fmla="*/ 102197 w 1146140"/>
                <a:gd name="connsiteY6" fmla="*/ 1021966 h 1021966"/>
                <a:gd name="connsiteX7" fmla="*/ 0 w 1146140"/>
                <a:gd name="connsiteY7" fmla="*/ 919769 h 1021966"/>
                <a:gd name="connsiteX8" fmla="*/ 0 w 1146140"/>
                <a:gd name="connsiteY8" fmla="*/ 102197 h 1021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6140" h="1021966">
                  <a:moveTo>
                    <a:pt x="0" y="102197"/>
                  </a:moveTo>
                  <a:cubicBezTo>
                    <a:pt x="0" y="45755"/>
                    <a:pt x="45755" y="0"/>
                    <a:pt x="102197" y="0"/>
                  </a:cubicBezTo>
                  <a:lnTo>
                    <a:pt x="1043943" y="0"/>
                  </a:lnTo>
                  <a:cubicBezTo>
                    <a:pt x="1100385" y="0"/>
                    <a:pt x="1146140" y="45755"/>
                    <a:pt x="1146140" y="102197"/>
                  </a:cubicBezTo>
                  <a:lnTo>
                    <a:pt x="1146140" y="919769"/>
                  </a:lnTo>
                  <a:cubicBezTo>
                    <a:pt x="1146140" y="976211"/>
                    <a:pt x="1100385" y="1021966"/>
                    <a:pt x="1043943" y="1021966"/>
                  </a:cubicBezTo>
                  <a:lnTo>
                    <a:pt x="102197" y="1021966"/>
                  </a:lnTo>
                  <a:cubicBezTo>
                    <a:pt x="45755" y="1021966"/>
                    <a:pt x="0" y="976211"/>
                    <a:pt x="0" y="919769"/>
                  </a:cubicBezTo>
                  <a:lnTo>
                    <a:pt x="0" y="1021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9457" tIns="39457" rIns="39457" bIns="39457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15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خاربن</a:t>
              </a:r>
              <a:endParaRPr lang="en-US" sz="15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4039509" y="2659251"/>
            <a:ext cx="2509606" cy="736023"/>
            <a:chOff x="7786168" y="-6643"/>
            <a:chExt cx="2163142" cy="736023"/>
          </a:xfrm>
        </p:grpSpPr>
        <p:sp>
          <p:nvSpPr>
            <p:cNvPr id="66" name="Freeform 65"/>
            <p:cNvSpPr/>
            <p:nvPr/>
          </p:nvSpPr>
          <p:spPr>
            <a:xfrm flipV="1">
              <a:off x="8801277" y="-6643"/>
              <a:ext cx="1148033" cy="579702"/>
            </a:xfrm>
            <a:custGeom>
              <a:avLst/>
              <a:gdLst>
                <a:gd name="connsiteX0" fmla="*/ 0 w 1529022"/>
                <a:gd name="connsiteY0" fmla="*/ 20214 h 40429"/>
                <a:gd name="connsiteX1" fmla="*/ 1529022 w 1529022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29022" h="40429">
                  <a:moveTo>
                    <a:pt x="1529022" y="20215"/>
                  </a:moveTo>
                  <a:lnTo>
                    <a:pt x="0" y="20215"/>
                  </a:lnTo>
                </a:path>
              </a:pathLst>
            </a:custGeom>
            <a:noFill/>
            <a:ln w="28575"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4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8986" tIns="-18012" rIns="738984" bIns="-1801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67" name="Freeform 66"/>
            <p:cNvSpPr/>
            <p:nvPr/>
          </p:nvSpPr>
          <p:spPr>
            <a:xfrm>
              <a:off x="7786168" y="-6643"/>
              <a:ext cx="1015108" cy="736023"/>
            </a:xfrm>
            <a:custGeom>
              <a:avLst/>
              <a:gdLst>
                <a:gd name="connsiteX0" fmla="*/ 0 w 1146140"/>
                <a:gd name="connsiteY0" fmla="*/ 102197 h 1021966"/>
                <a:gd name="connsiteX1" fmla="*/ 102197 w 1146140"/>
                <a:gd name="connsiteY1" fmla="*/ 0 h 1021966"/>
                <a:gd name="connsiteX2" fmla="*/ 1043943 w 1146140"/>
                <a:gd name="connsiteY2" fmla="*/ 0 h 1021966"/>
                <a:gd name="connsiteX3" fmla="*/ 1146140 w 1146140"/>
                <a:gd name="connsiteY3" fmla="*/ 102197 h 1021966"/>
                <a:gd name="connsiteX4" fmla="*/ 1146140 w 1146140"/>
                <a:gd name="connsiteY4" fmla="*/ 919769 h 1021966"/>
                <a:gd name="connsiteX5" fmla="*/ 1043943 w 1146140"/>
                <a:gd name="connsiteY5" fmla="*/ 1021966 h 1021966"/>
                <a:gd name="connsiteX6" fmla="*/ 102197 w 1146140"/>
                <a:gd name="connsiteY6" fmla="*/ 1021966 h 1021966"/>
                <a:gd name="connsiteX7" fmla="*/ 0 w 1146140"/>
                <a:gd name="connsiteY7" fmla="*/ 919769 h 1021966"/>
                <a:gd name="connsiteX8" fmla="*/ 0 w 1146140"/>
                <a:gd name="connsiteY8" fmla="*/ 102197 h 1021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6140" h="1021966">
                  <a:moveTo>
                    <a:pt x="0" y="102197"/>
                  </a:moveTo>
                  <a:cubicBezTo>
                    <a:pt x="0" y="45755"/>
                    <a:pt x="45755" y="0"/>
                    <a:pt x="102197" y="0"/>
                  </a:cubicBezTo>
                  <a:lnTo>
                    <a:pt x="1043943" y="0"/>
                  </a:lnTo>
                  <a:cubicBezTo>
                    <a:pt x="1100385" y="0"/>
                    <a:pt x="1146140" y="45755"/>
                    <a:pt x="1146140" y="102197"/>
                  </a:cubicBezTo>
                  <a:lnTo>
                    <a:pt x="1146140" y="919769"/>
                  </a:lnTo>
                  <a:cubicBezTo>
                    <a:pt x="1146140" y="976211"/>
                    <a:pt x="1100385" y="1021966"/>
                    <a:pt x="1043943" y="1021966"/>
                  </a:cubicBezTo>
                  <a:lnTo>
                    <a:pt x="102197" y="1021966"/>
                  </a:lnTo>
                  <a:cubicBezTo>
                    <a:pt x="45755" y="1021966"/>
                    <a:pt x="0" y="976211"/>
                    <a:pt x="0" y="919769"/>
                  </a:cubicBezTo>
                  <a:lnTo>
                    <a:pt x="0" y="1021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9457" tIns="39457" rIns="39457" bIns="39457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15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آلوبن </a:t>
              </a:r>
              <a:endParaRPr lang="en-US" sz="15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048636" y="2841509"/>
            <a:ext cx="2230575" cy="2099073"/>
            <a:chOff x="7482566" y="-676805"/>
            <a:chExt cx="2185592" cy="2099073"/>
          </a:xfrm>
        </p:grpSpPr>
        <p:sp>
          <p:nvSpPr>
            <p:cNvPr id="69" name="Freeform 68"/>
            <p:cNvSpPr/>
            <p:nvPr/>
          </p:nvSpPr>
          <p:spPr>
            <a:xfrm rot="18433370" flipV="1">
              <a:off x="8334616" y="88726"/>
              <a:ext cx="2099073" cy="568011"/>
            </a:xfrm>
            <a:custGeom>
              <a:avLst/>
              <a:gdLst>
                <a:gd name="connsiteX0" fmla="*/ 0 w 1529022"/>
                <a:gd name="connsiteY0" fmla="*/ 20214 h 40429"/>
                <a:gd name="connsiteX1" fmla="*/ 1529022 w 1529022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29022" h="40429">
                  <a:moveTo>
                    <a:pt x="1529022" y="20215"/>
                  </a:moveTo>
                  <a:lnTo>
                    <a:pt x="0" y="20215"/>
                  </a:lnTo>
                </a:path>
              </a:pathLst>
            </a:custGeom>
            <a:noFill/>
            <a:ln w="28575"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4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8986" tIns="-18012" rIns="738984" bIns="-1801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>
              <a:off x="7482566" y="643190"/>
              <a:ext cx="1213957" cy="736023"/>
            </a:xfrm>
            <a:custGeom>
              <a:avLst/>
              <a:gdLst>
                <a:gd name="connsiteX0" fmla="*/ 0 w 1146140"/>
                <a:gd name="connsiteY0" fmla="*/ 102197 h 1021966"/>
                <a:gd name="connsiteX1" fmla="*/ 102197 w 1146140"/>
                <a:gd name="connsiteY1" fmla="*/ 0 h 1021966"/>
                <a:gd name="connsiteX2" fmla="*/ 1043943 w 1146140"/>
                <a:gd name="connsiteY2" fmla="*/ 0 h 1021966"/>
                <a:gd name="connsiteX3" fmla="*/ 1146140 w 1146140"/>
                <a:gd name="connsiteY3" fmla="*/ 102197 h 1021966"/>
                <a:gd name="connsiteX4" fmla="*/ 1146140 w 1146140"/>
                <a:gd name="connsiteY4" fmla="*/ 919769 h 1021966"/>
                <a:gd name="connsiteX5" fmla="*/ 1043943 w 1146140"/>
                <a:gd name="connsiteY5" fmla="*/ 1021966 h 1021966"/>
                <a:gd name="connsiteX6" fmla="*/ 102197 w 1146140"/>
                <a:gd name="connsiteY6" fmla="*/ 1021966 h 1021966"/>
                <a:gd name="connsiteX7" fmla="*/ 0 w 1146140"/>
                <a:gd name="connsiteY7" fmla="*/ 919769 h 1021966"/>
                <a:gd name="connsiteX8" fmla="*/ 0 w 1146140"/>
                <a:gd name="connsiteY8" fmla="*/ 102197 h 1021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6140" h="1021966">
                  <a:moveTo>
                    <a:pt x="0" y="102197"/>
                  </a:moveTo>
                  <a:cubicBezTo>
                    <a:pt x="0" y="45755"/>
                    <a:pt x="45755" y="0"/>
                    <a:pt x="102197" y="0"/>
                  </a:cubicBezTo>
                  <a:lnTo>
                    <a:pt x="1043943" y="0"/>
                  </a:lnTo>
                  <a:cubicBezTo>
                    <a:pt x="1100385" y="0"/>
                    <a:pt x="1146140" y="45755"/>
                    <a:pt x="1146140" y="102197"/>
                  </a:cubicBezTo>
                  <a:lnTo>
                    <a:pt x="1146140" y="919769"/>
                  </a:lnTo>
                  <a:cubicBezTo>
                    <a:pt x="1146140" y="976211"/>
                    <a:pt x="1100385" y="1021966"/>
                    <a:pt x="1043943" y="1021966"/>
                  </a:cubicBezTo>
                  <a:lnTo>
                    <a:pt x="102197" y="1021966"/>
                  </a:lnTo>
                  <a:cubicBezTo>
                    <a:pt x="45755" y="1021966"/>
                    <a:pt x="0" y="976211"/>
                    <a:pt x="0" y="919769"/>
                  </a:cubicBezTo>
                  <a:lnTo>
                    <a:pt x="0" y="1021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9457" tIns="39457" rIns="39457" bIns="39457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15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بن دیوار</a:t>
              </a:r>
              <a:endParaRPr lang="en-US" sz="1500" b="1" kern="1200" dirty="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</p:grpSp>
      <p:sp>
        <p:nvSpPr>
          <p:cNvPr id="61" name="Freeform 60"/>
          <p:cNvSpPr/>
          <p:nvPr/>
        </p:nvSpPr>
        <p:spPr>
          <a:xfrm>
            <a:off x="6454587" y="2140627"/>
            <a:ext cx="5499847" cy="1497498"/>
          </a:xfrm>
          <a:custGeom>
            <a:avLst/>
            <a:gdLst>
              <a:gd name="connsiteX0" fmla="*/ 0 w 4977503"/>
              <a:gd name="connsiteY0" fmla="*/ 149373 h 1493732"/>
              <a:gd name="connsiteX1" fmla="*/ 149373 w 4977503"/>
              <a:gd name="connsiteY1" fmla="*/ 0 h 1493732"/>
              <a:gd name="connsiteX2" fmla="*/ 4828130 w 4977503"/>
              <a:gd name="connsiteY2" fmla="*/ 0 h 1493732"/>
              <a:gd name="connsiteX3" fmla="*/ 4977503 w 4977503"/>
              <a:gd name="connsiteY3" fmla="*/ 149373 h 1493732"/>
              <a:gd name="connsiteX4" fmla="*/ 4977503 w 4977503"/>
              <a:gd name="connsiteY4" fmla="*/ 1344359 h 1493732"/>
              <a:gd name="connsiteX5" fmla="*/ 4828130 w 4977503"/>
              <a:gd name="connsiteY5" fmla="*/ 1493732 h 1493732"/>
              <a:gd name="connsiteX6" fmla="*/ 149373 w 4977503"/>
              <a:gd name="connsiteY6" fmla="*/ 1493732 h 1493732"/>
              <a:gd name="connsiteX7" fmla="*/ 0 w 4977503"/>
              <a:gd name="connsiteY7" fmla="*/ 1344359 h 1493732"/>
              <a:gd name="connsiteX8" fmla="*/ 0 w 4977503"/>
              <a:gd name="connsiteY8" fmla="*/ 149373 h 1493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77503" h="1493732">
                <a:moveTo>
                  <a:pt x="0" y="149373"/>
                </a:moveTo>
                <a:cubicBezTo>
                  <a:pt x="0" y="66877"/>
                  <a:pt x="66877" y="0"/>
                  <a:pt x="149373" y="0"/>
                </a:cubicBezTo>
                <a:lnTo>
                  <a:pt x="4828130" y="0"/>
                </a:lnTo>
                <a:cubicBezTo>
                  <a:pt x="4910626" y="0"/>
                  <a:pt x="4977503" y="66877"/>
                  <a:pt x="4977503" y="149373"/>
                </a:cubicBezTo>
                <a:lnTo>
                  <a:pt x="4977503" y="1344359"/>
                </a:lnTo>
                <a:cubicBezTo>
                  <a:pt x="4977503" y="1426855"/>
                  <a:pt x="4910626" y="1493732"/>
                  <a:pt x="4828130" y="1493732"/>
                </a:cubicBezTo>
                <a:lnTo>
                  <a:pt x="149373" y="1493732"/>
                </a:lnTo>
                <a:cubicBezTo>
                  <a:pt x="66877" y="1493732"/>
                  <a:pt x="0" y="1426855"/>
                  <a:pt x="0" y="1344359"/>
                </a:cubicBezTo>
                <a:lnTo>
                  <a:pt x="0" y="14937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3910" tIns="53910" rIns="53910" bIns="5391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بن</a:t>
            </a:r>
            <a:r>
              <a:rPr lang="fa-IR" sz="2000" b="1" dirty="0">
                <a:solidFill>
                  <a:sysClr val="windowText" lastClr="000000"/>
                </a:solidFill>
                <a:cs typeface="B Nazanin" panose="00000400000000000000" pitchFamily="2" charset="-78"/>
              </a:rPr>
              <a:t> به معنی ریشه و اصل هر چیزی می باشد. </a:t>
            </a:r>
          </a:p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dirty="0">
                <a:solidFill>
                  <a:sysClr val="windowText" lastClr="000000"/>
                </a:solidFill>
                <a:cs typeface="B Nazanin" panose="00000400000000000000" pitchFamily="2" charset="-78"/>
              </a:rPr>
              <a:t>(پایه و اساس) ، (ریشه و بنیاد)</a:t>
            </a:r>
            <a:endParaRPr lang="en-US" sz="2000" b="1" kern="1200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252699" y="1362289"/>
            <a:ext cx="3714250" cy="778338"/>
            <a:chOff x="22659" y="2670224"/>
            <a:chExt cx="2894834" cy="778338"/>
          </a:xfrm>
        </p:grpSpPr>
        <p:sp>
          <p:nvSpPr>
            <p:cNvPr id="60" name="Freeform 59"/>
            <p:cNvSpPr/>
            <p:nvPr/>
          </p:nvSpPr>
          <p:spPr>
            <a:xfrm>
              <a:off x="2432378" y="3087318"/>
              <a:ext cx="485115" cy="45719"/>
            </a:xfrm>
            <a:custGeom>
              <a:avLst/>
              <a:gdLst>
                <a:gd name="connsiteX0" fmla="*/ 0 w 1194985"/>
                <a:gd name="connsiteY0" fmla="*/ 20214 h 40429"/>
                <a:gd name="connsiteX1" fmla="*/ 1194985 w 1194985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94985" h="40429">
                  <a:moveTo>
                    <a:pt x="1194985" y="20215"/>
                  </a:moveTo>
                  <a:lnTo>
                    <a:pt x="0" y="20215"/>
                  </a:lnTo>
                </a:path>
              </a:pathLst>
            </a:cu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80318" tIns="-9658" rIns="580318" bIns="-966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80" name="Freeform 79"/>
            <p:cNvSpPr/>
            <p:nvPr/>
          </p:nvSpPr>
          <p:spPr>
            <a:xfrm>
              <a:off x="22659" y="2670224"/>
              <a:ext cx="2369221" cy="778338"/>
            </a:xfrm>
            <a:custGeom>
              <a:avLst/>
              <a:gdLst>
                <a:gd name="connsiteX0" fmla="*/ 0 w 4977503"/>
                <a:gd name="connsiteY0" fmla="*/ 149373 h 1493732"/>
                <a:gd name="connsiteX1" fmla="*/ 149373 w 4977503"/>
                <a:gd name="connsiteY1" fmla="*/ 0 h 1493732"/>
                <a:gd name="connsiteX2" fmla="*/ 4828130 w 4977503"/>
                <a:gd name="connsiteY2" fmla="*/ 0 h 1493732"/>
                <a:gd name="connsiteX3" fmla="*/ 4977503 w 4977503"/>
                <a:gd name="connsiteY3" fmla="*/ 149373 h 1493732"/>
                <a:gd name="connsiteX4" fmla="*/ 4977503 w 4977503"/>
                <a:gd name="connsiteY4" fmla="*/ 1344359 h 1493732"/>
                <a:gd name="connsiteX5" fmla="*/ 4828130 w 4977503"/>
                <a:gd name="connsiteY5" fmla="*/ 1493732 h 1493732"/>
                <a:gd name="connsiteX6" fmla="*/ 149373 w 4977503"/>
                <a:gd name="connsiteY6" fmla="*/ 1493732 h 1493732"/>
                <a:gd name="connsiteX7" fmla="*/ 0 w 4977503"/>
                <a:gd name="connsiteY7" fmla="*/ 1344359 h 1493732"/>
                <a:gd name="connsiteX8" fmla="*/ 0 w 4977503"/>
                <a:gd name="connsiteY8" fmla="*/ 149373 h 149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77503" h="1493732">
                  <a:moveTo>
                    <a:pt x="0" y="149373"/>
                  </a:moveTo>
                  <a:cubicBezTo>
                    <a:pt x="0" y="66877"/>
                    <a:pt x="66877" y="0"/>
                    <a:pt x="149373" y="0"/>
                  </a:cubicBezTo>
                  <a:lnTo>
                    <a:pt x="4828130" y="0"/>
                  </a:lnTo>
                  <a:cubicBezTo>
                    <a:pt x="4910626" y="0"/>
                    <a:pt x="4977503" y="66877"/>
                    <a:pt x="4977503" y="149373"/>
                  </a:cubicBezTo>
                  <a:lnTo>
                    <a:pt x="4977503" y="1344359"/>
                  </a:lnTo>
                  <a:cubicBezTo>
                    <a:pt x="4977503" y="1426855"/>
                    <a:pt x="4910626" y="1493732"/>
                    <a:pt x="4828130" y="1493732"/>
                  </a:cubicBezTo>
                  <a:lnTo>
                    <a:pt x="149373" y="1493732"/>
                  </a:lnTo>
                  <a:cubicBezTo>
                    <a:pt x="66877" y="1493732"/>
                    <a:pt x="0" y="1426855"/>
                    <a:pt x="0" y="1344359"/>
                  </a:cubicBezTo>
                  <a:lnTo>
                    <a:pt x="0" y="14937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0" tIns="53910" rIns="53910" bIns="5391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20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ریشه و بوته ی خار</a:t>
              </a:r>
              <a:endParaRPr lang="en-US" sz="2000" b="1" kern="1200" dirty="0">
                <a:solidFill>
                  <a:srgbClr val="FF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48210" y="2596346"/>
            <a:ext cx="3714250" cy="778338"/>
            <a:chOff x="22659" y="2670224"/>
            <a:chExt cx="2894834" cy="778338"/>
          </a:xfrm>
        </p:grpSpPr>
        <p:sp>
          <p:nvSpPr>
            <p:cNvPr id="82" name="Freeform 81"/>
            <p:cNvSpPr/>
            <p:nvPr/>
          </p:nvSpPr>
          <p:spPr>
            <a:xfrm>
              <a:off x="2432378" y="3087318"/>
              <a:ext cx="485115" cy="45719"/>
            </a:xfrm>
            <a:custGeom>
              <a:avLst/>
              <a:gdLst>
                <a:gd name="connsiteX0" fmla="*/ 0 w 1194985"/>
                <a:gd name="connsiteY0" fmla="*/ 20214 h 40429"/>
                <a:gd name="connsiteX1" fmla="*/ 1194985 w 1194985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94985" h="40429">
                  <a:moveTo>
                    <a:pt x="1194985" y="20215"/>
                  </a:moveTo>
                  <a:lnTo>
                    <a:pt x="0" y="20215"/>
                  </a:lnTo>
                </a:path>
              </a:pathLst>
            </a:cu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80318" tIns="-9658" rIns="580318" bIns="-966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83" name="Freeform 82"/>
            <p:cNvSpPr/>
            <p:nvPr/>
          </p:nvSpPr>
          <p:spPr>
            <a:xfrm>
              <a:off x="22659" y="2670224"/>
              <a:ext cx="2369221" cy="778338"/>
            </a:xfrm>
            <a:custGeom>
              <a:avLst/>
              <a:gdLst>
                <a:gd name="connsiteX0" fmla="*/ 0 w 4977503"/>
                <a:gd name="connsiteY0" fmla="*/ 149373 h 1493732"/>
                <a:gd name="connsiteX1" fmla="*/ 149373 w 4977503"/>
                <a:gd name="connsiteY1" fmla="*/ 0 h 1493732"/>
                <a:gd name="connsiteX2" fmla="*/ 4828130 w 4977503"/>
                <a:gd name="connsiteY2" fmla="*/ 0 h 1493732"/>
                <a:gd name="connsiteX3" fmla="*/ 4977503 w 4977503"/>
                <a:gd name="connsiteY3" fmla="*/ 149373 h 1493732"/>
                <a:gd name="connsiteX4" fmla="*/ 4977503 w 4977503"/>
                <a:gd name="connsiteY4" fmla="*/ 1344359 h 1493732"/>
                <a:gd name="connsiteX5" fmla="*/ 4828130 w 4977503"/>
                <a:gd name="connsiteY5" fmla="*/ 1493732 h 1493732"/>
                <a:gd name="connsiteX6" fmla="*/ 149373 w 4977503"/>
                <a:gd name="connsiteY6" fmla="*/ 1493732 h 1493732"/>
                <a:gd name="connsiteX7" fmla="*/ 0 w 4977503"/>
                <a:gd name="connsiteY7" fmla="*/ 1344359 h 1493732"/>
                <a:gd name="connsiteX8" fmla="*/ 0 w 4977503"/>
                <a:gd name="connsiteY8" fmla="*/ 149373 h 149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77503" h="1493732">
                  <a:moveTo>
                    <a:pt x="0" y="149373"/>
                  </a:moveTo>
                  <a:cubicBezTo>
                    <a:pt x="0" y="66877"/>
                    <a:pt x="66877" y="0"/>
                    <a:pt x="149373" y="0"/>
                  </a:cubicBezTo>
                  <a:lnTo>
                    <a:pt x="4828130" y="0"/>
                  </a:lnTo>
                  <a:cubicBezTo>
                    <a:pt x="4910626" y="0"/>
                    <a:pt x="4977503" y="66877"/>
                    <a:pt x="4977503" y="149373"/>
                  </a:cubicBezTo>
                  <a:lnTo>
                    <a:pt x="4977503" y="1344359"/>
                  </a:lnTo>
                  <a:cubicBezTo>
                    <a:pt x="4977503" y="1426855"/>
                    <a:pt x="4910626" y="1493732"/>
                    <a:pt x="4828130" y="1493732"/>
                  </a:cubicBezTo>
                  <a:lnTo>
                    <a:pt x="149373" y="1493732"/>
                  </a:lnTo>
                  <a:cubicBezTo>
                    <a:pt x="66877" y="1493732"/>
                    <a:pt x="0" y="1426855"/>
                    <a:pt x="0" y="1344359"/>
                  </a:cubicBezTo>
                  <a:lnTo>
                    <a:pt x="0" y="14937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0" tIns="53910" rIns="53910" bIns="5391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2000" b="1" kern="1200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ریشه ی درخت آلو</a:t>
              </a:r>
              <a:endParaRPr lang="en-US" sz="2000" b="1" kern="1200" dirty="0">
                <a:solidFill>
                  <a:srgbClr val="FF0000"/>
                </a:solidFill>
                <a:cs typeface="B Nazanin" panose="00000400000000000000" pitchFamily="2" charset="-78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29055" y="4077828"/>
            <a:ext cx="3714250" cy="778338"/>
            <a:chOff x="22659" y="2670224"/>
            <a:chExt cx="2894834" cy="778338"/>
          </a:xfrm>
        </p:grpSpPr>
        <p:sp>
          <p:nvSpPr>
            <p:cNvPr id="85" name="Freeform 84"/>
            <p:cNvSpPr/>
            <p:nvPr/>
          </p:nvSpPr>
          <p:spPr>
            <a:xfrm>
              <a:off x="2432378" y="3087318"/>
              <a:ext cx="485115" cy="45719"/>
            </a:xfrm>
            <a:custGeom>
              <a:avLst/>
              <a:gdLst>
                <a:gd name="connsiteX0" fmla="*/ 0 w 1194985"/>
                <a:gd name="connsiteY0" fmla="*/ 20214 h 40429"/>
                <a:gd name="connsiteX1" fmla="*/ 1194985 w 1194985"/>
                <a:gd name="connsiteY1" fmla="*/ 20214 h 40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94985" h="40429">
                  <a:moveTo>
                    <a:pt x="1194985" y="20215"/>
                  </a:moveTo>
                  <a:lnTo>
                    <a:pt x="0" y="20215"/>
                  </a:lnTo>
                </a:path>
              </a:pathLst>
            </a:cu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80318" tIns="-9658" rIns="580318" bIns="-966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00" b="1" kern="1200">
                <a:solidFill>
                  <a:sysClr val="windowText" lastClr="000000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86" name="Freeform 85"/>
            <p:cNvSpPr/>
            <p:nvPr/>
          </p:nvSpPr>
          <p:spPr>
            <a:xfrm>
              <a:off x="22659" y="2670224"/>
              <a:ext cx="2369221" cy="778338"/>
            </a:xfrm>
            <a:custGeom>
              <a:avLst/>
              <a:gdLst>
                <a:gd name="connsiteX0" fmla="*/ 0 w 4977503"/>
                <a:gd name="connsiteY0" fmla="*/ 149373 h 1493732"/>
                <a:gd name="connsiteX1" fmla="*/ 149373 w 4977503"/>
                <a:gd name="connsiteY1" fmla="*/ 0 h 1493732"/>
                <a:gd name="connsiteX2" fmla="*/ 4828130 w 4977503"/>
                <a:gd name="connsiteY2" fmla="*/ 0 h 1493732"/>
                <a:gd name="connsiteX3" fmla="*/ 4977503 w 4977503"/>
                <a:gd name="connsiteY3" fmla="*/ 149373 h 1493732"/>
                <a:gd name="connsiteX4" fmla="*/ 4977503 w 4977503"/>
                <a:gd name="connsiteY4" fmla="*/ 1344359 h 1493732"/>
                <a:gd name="connsiteX5" fmla="*/ 4828130 w 4977503"/>
                <a:gd name="connsiteY5" fmla="*/ 1493732 h 1493732"/>
                <a:gd name="connsiteX6" fmla="*/ 149373 w 4977503"/>
                <a:gd name="connsiteY6" fmla="*/ 1493732 h 1493732"/>
                <a:gd name="connsiteX7" fmla="*/ 0 w 4977503"/>
                <a:gd name="connsiteY7" fmla="*/ 1344359 h 1493732"/>
                <a:gd name="connsiteX8" fmla="*/ 0 w 4977503"/>
                <a:gd name="connsiteY8" fmla="*/ 149373 h 149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77503" h="1493732">
                  <a:moveTo>
                    <a:pt x="0" y="149373"/>
                  </a:moveTo>
                  <a:cubicBezTo>
                    <a:pt x="0" y="66877"/>
                    <a:pt x="66877" y="0"/>
                    <a:pt x="149373" y="0"/>
                  </a:cubicBezTo>
                  <a:lnTo>
                    <a:pt x="4828130" y="0"/>
                  </a:lnTo>
                  <a:cubicBezTo>
                    <a:pt x="4910626" y="0"/>
                    <a:pt x="4977503" y="66877"/>
                    <a:pt x="4977503" y="149373"/>
                  </a:cubicBezTo>
                  <a:lnTo>
                    <a:pt x="4977503" y="1344359"/>
                  </a:lnTo>
                  <a:cubicBezTo>
                    <a:pt x="4977503" y="1426855"/>
                    <a:pt x="4910626" y="1493732"/>
                    <a:pt x="4828130" y="1493732"/>
                  </a:cubicBezTo>
                  <a:lnTo>
                    <a:pt x="149373" y="1493732"/>
                  </a:lnTo>
                  <a:cubicBezTo>
                    <a:pt x="66877" y="1493732"/>
                    <a:pt x="0" y="1426855"/>
                    <a:pt x="0" y="1344359"/>
                  </a:cubicBezTo>
                  <a:lnTo>
                    <a:pt x="0" y="14937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0" tIns="53910" rIns="53910" bIns="5391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2000" b="1" dirty="0">
                  <a:solidFill>
                    <a:sysClr val="windowText" lastClr="000000"/>
                  </a:solidFill>
                  <a:cs typeface="B Nazanin" panose="00000400000000000000" pitchFamily="2" charset="-78"/>
                </a:rPr>
                <a:t>پایین دیوار</a:t>
              </a:r>
              <a:endParaRPr lang="en-US" sz="2000" b="1" kern="1200" dirty="0">
                <a:solidFill>
                  <a:srgbClr val="FF0000"/>
                </a:solidFill>
                <a:cs typeface="B Nazanin" panose="00000400000000000000" pitchFamily="2" charset="-78"/>
              </a:endParaRPr>
            </a:p>
          </p:txBody>
        </p:sp>
      </p:grp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Slide Zoom 2">
                <a:extLst>
                  <a:ext uri="{FF2B5EF4-FFF2-40B4-BE49-F238E27FC236}">
                    <a16:creationId xmlns:a16="http://schemas.microsoft.com/office/drawing/2014/main" id="{D7A7BDE0-C799-4E47-B376-B412309847B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9132498" y="5143500"/>
              <a:ext cx="3048000" cy="1714500"/>
            </p:xfrm>
            <a:graphic>
              <a:graphicData uri="http://schemas.microsoft.com/office/powerpoint/2016/slidezoom">
                <pslz:sldZm>
                  <pslz:sldZmObj sldId="259" cId="4118143204">
                    <pslz:zmPr id="{58380A19-060C-4C55-8BCD-B07946544289}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Slide Zoom 2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D7A7BDE0-C799-4E47-B376-B412309847B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132498" y="5143500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5" name="Slide Zoom 4">
                <a:extLst>
                  <a:ext uri="{FF2B5EF4-FFF2-40B4-BE49-F238E27FC236}">
                    <a16:creationId xmlns:a16="http://schemas.microsoft.com/office/drawing/2014/main" id="{32297B41-3543-4C6B-B0B3-E9FC74250C5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5608888" y="5122074"/>
              <a:ext cx="3048000" cy="1714500"/>
            </p:xfrm>
            <a:graphic>
              <a:graphicData uri="http://schemas.microsoft.com/office/powerpoint/2016/slidezoom">
                <pslz:sldZm>
                  <pslz:sldZmObj sldId="257" cId="1842556085">
                    <pslz:zmPr id="{88AFDA70-9899-406A-A641-86E301A58ECE}" transitionDur="1000">
                      <p166:blipFill xmlns:p166="http://schemas.microsoft.com/office/powerpoint/2016/6/main">
                        <a:blip r:embed="rId5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5" name="Slide Zoom 4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32297B41-3543-4C6B-B0B3-E9FC74250C5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608888" y="5122074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7315D891-B205-434F-A12F-4828AF7F655F}"/>
              </a:ext>
            </a:extLst>
          </p:cNvPr>
          <p:cNvSpPr txBox="1"/>
          <p:nvPr/>
        </p:nvSpPr>
        <p:spPr>
          <a:xfrm>
            <a:off x="9589430" y="168750"/>
            <a:ext cx="2591068" cy="707886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r" rtl="1"/>
            <a:r>
              <a:rPr lang="fa-IR" sz="4000" b="1" dirty="0">
                <a:ln/>
                <a:cs typeface="B Davat" panose="00000400000000000000" pitchFamily="2" charset="-78"/>
              </a:rPr>
              <a:t>مثال های بیشتر</a:t>
            </a:r>
          </a:p>
        </p:txBody>
      </p:sp>
    </p:spTree>
    <p:extLst>
      <p:ext uri="{BB962C8B-B14F-4D97-AF65-F5344CB8AC3E}">
        <p14:creationId xmlns:p14="http://schemas.microsoft.com/office/powerpoint/2010/main" val="377904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4690879" y="1710229"/>
            <a:ext cx="4614486" cy="3154710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fa-IR" sz="19900" b="1" dirty="0">
                <a:ln/>
                <a:solidFill>
                  <a:schemeClr val="accent4"/>
                </a:solidFill>
                <a:cs typeface="B Davat" panose="00000400000000000000" pitchFamily="2" charset="-78"/>
              </a:rPr>
              <a:t>پایان</a:t>
            </a: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Slide Zoom 2">
                <a:extLst>
                  <a:ext uri="{FF2B5EF4-FFF2-40B4-BE49-F238E27FC236}">
                    <a16:creationId xmlns:a16="http://schemas.microsoft.com/office/drawing/2014/main" id="{FD7F65AB-0ECD-4FD6-B8FD-6D22757BEDD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001719704"/>
                  </p:ext>
                </p:extLst>
              </p:nvPr>
            </p:nvGraphicFramePr>
            <p:xfrm>
              <a:off x="9144000" y="5143500"/>
              <a:ext cx="3048000" cy="1714500"/>
            </p:xfrm>
            <a:graphic>
              <a:graphicData uri="http://schemas.microsoft.com/office/powerpoint/2016/slidezoom">
                <pslz:sldZm>
                  <pslz:sldZmObj sldId="259" cId="4118143204">
                    <pslz:zmPr id="{933FD864-36FA-4023-A348-5DC8F96DE5A8}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Slide Zoom 2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FD7F65AB-0ECD-4FD6-B8FD-6D22757BEDD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144000" y="5143500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5" name="Slide Zoom 4">
                <a:extLst>
                  <a:ext uri="{FF2B5EF4-FFF2-40B4-BE49-F238E27FC236}">
                    <a16:creationId xmlns:a16="http://schemas.microsoft.com/office/drawing/2014/main" id="{446BA277-65F5-4359-BEDC-F1B2F8246D1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858376841"/>
                  </p:ext>
                </p:extLst>
              </p:nvPr>
            </p:nvGraphicFramePr>
            <p:xfrm>
              <a:off x="6011593" y="5143500"/>
              <a:ext cx="3048000" cy="1714500"/>
            </p:xfrm>
            <a:graphic>
              <a:graphicData uri="http://schemas.microsoft.com/office/powerpoint/2016/slidezoom">
                <pslz:sldZm>
                  <pslz:sldZmObj sldId="257" cId="1842556085">
                    <pslz:zmPr id="{AFA7D589-4F2F-4F20-A0E7-BEF5E8192136}" transitionDur="1000">
                      <p166:blipFill xmlns:p166="http://schemas.microsoft.com/office/powerpoint/2016/6/main">
                        <a:blip r:embed="rId5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5" name="Slide Zoom 4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446BA277-65F5-4359-BEDC-F1B2F8246D1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011593" y="5143500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7" name="Slide Zoom 6">
                <a:extLst>
                  <a:ext uri="{FF2B5EF4-FFF2-40B4-BE49-F238E27FC236}">
                    <a16:creationId xmlns:a16="http://schemas.microsoft.com/office/drawing/2014/main" id="{C1EB717C-7DA2-4966-84A3-334D0261361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15557772"/>
                  </p:ext>
                </p:extLst>
              </p:nvPr>
            </p:nvGraphicFramePr>
            <p:xfrm>
              <a:off x="2963594" y="5143500"/>
              <a:ext cx="3048000" cy="1714500"/>
            </p:xfrm>
            <a:graphic>
              <a:graphicData uri="http://schemas.microsoft.com/office/powerpoint/2016/slidezoom">
                <pslz:sldZm>
                  <pslz:sldZmObj sldId="258" cId="199611595">
                    <pslz:zmPr id="{49E8771B-F3EE-4805-AD2F-DCCE5AA700CD}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7" name="Slide Zoom 6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C1EB717C-7DA2-4966-84A3-334D0261361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963594" y="5143500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4" name="Slide Zoom 3">
                <a:extLst>
                  <a:ext uri="{FF2B5EF4-FFF2-40B4-BE49-F238E27FC236}">
                    <a16:creationId xmlns:a16="http://schemas.microsoft.com/office/drawing/2014/main" id="{CD348747-CB6F-4777-A142-477ED3BE7A65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067829718"/>
                  </p:ext>
                </p:extLst>
              </p:nvPr>
            </p:nvGraphicFramePr>
            <p:xfrm>
              <a:off x="-126609" y="5143500"/>
              <a:ext cx="3048000" cy="1714500"/>
            </p:xfrm>
            <a:graphic>
              <a:graphicData uri="http://schemas.microsoft.com/office/powerpoint/2016/slidezoom">
                <pslz:sldZm>
                  <pslz:sldZmObj sldId="261" cId="3779040826">
                    <pslz:zmPr id="{A32F7A24-983E-4DD3-836B-242742B10DD3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4" name="Slide Zoom 3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CD348747-CB6F-4777-A142-477ED3BE7A6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-126609" y="5143500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1189943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560</TotalTime>
  <Words>272</Words>
  <Application>Microsoft Office PowerPoint</Application>
  <PresentationFormat>Widescreen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20</cp:revision>
  <dcterms:created xsi:type="dcterms:W3CDTF">2020-09-19T12:09:22Z</dcterms:created>
  <dcterms:modified xsi:type="dcterms:W3CDTF">2021-12-01T08:24:21Z</dcterms:modified>
</cp:coreProperties>
</file>