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76" r:id="rId1"/>
    <p:sldMasterId id="2147483687" r:id="rId2"/>
  </p:sldMasterIdLst>
  <p:sldIdLst>
    <p:sldId id="256" r:id="rId3"/>
    <p:sldId id="257" r:id="rId4"/>
    <p:sldId id="266" r:id="rId5"/>
    <p:sldId id="258" r:id="rId6"/>
    <p:sldId id="262" r:id="rId7"/>
    <p:sldId id="259" r:id="rId8"/>
    <p:sldId id="260" r:id="rId9"/>
    <p:sldId id="261" r:id="rId10"/>
    <p:sldId id="263" r:id="rId11"/>
    <p:sldId id="265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125" autoAdjust="0"/>
    <p:restoredTop sz="94660"/>
  </p:normalViewPr>
  <p:slideViewPr>
    <p:cSldViewPr snapToGrid="0">
      <p:cViewPr varScale="1">
        <p:scale>
          <a:sx n="72" d="100"/>
          <a:sy n="72" d="100"/>
        </p:scale>
        <p:origin x="65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image" Target="../media/image8.jpg"/><Relationship Id="rId1" Type="http://schemas.openxmlformats.org/officeDocument/2006/relationships/image" Target="../media/image7.png"/></Relationships>
</file>

<file path=ppt/diagrams/_rels/data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g"/><Relationship Id="rId2" Type="http://schemas.openxmlformats.org/officeDocument/2006/relationships/image" Target="../media/image11.jpg"/><Relationship Id="rId1" Type="http://schemas.openxmlformats.org/officeDocument/2006/relationships/image" Target="../media/image10.jpe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image" Target="../media/image8.jpg"/><Relationship Id="rId1" Type="http://schemas.openxmlformats.org/officeDocument/2006/relationships/image" Target="../media/image7.png"/></Relationships>
</file>

<file path=ppt/diagrams/_rels/drawing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g"/><Relationship Id="rId2" Type="http://schemas.openxmlformats.org/officeDocument/2006/relationships/image" Target="../media/image11.jpg"/><Relationship Id="rId1" Type="http://schemas.openxmlformats.org/officeDocument/2006/relationships/image" Target="../media/image10.jpe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D119BBE-BF62-469D-86D4-78B69F021FA2}" type="doc">
      <dgm:prSet loTypeId="urn:microsoft.com/office/officeart/2005/8/layout/vList4" loCatId="list" qsTypeId="urn:microsoft.com/office/officeart/2005/8/quickstyle/3d5" qsCatId="3D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9FE62406-3F73-46E5-BF31-8E72DCE90AD0}">
      <dgm:prSet phldrT="[Text]"/>
      <dgm:spPr/>
      <dgm:t>
        <a:bodyPr/>
        <a:lstStyle/>
        <a:p>
          <a:r>
            <a:rPr lang="fa-IR" dirty="0"/>
            <a:t>ورد</a:t>
          </a:r>
          <a:endParaRPr lang="en-US" dirty="0"/>
        </a:p>
      </dgm:t>
    </dgm:pt>
    <dgm:pt modelId="{81F2B729-0398-475C-A571-B47D3CF68E79}" type="parTrans" cxnId="{FB6B0A3E-B931-452B-9C03-AA1EC176C4AE}">
      <dgm:prSet/>
      <dgm:spPr/>
      <dgm:t>
        <a:bodyPr/>
        <a:lstStyle/>
        <a:p>
          <a:endParaRPr lang="en-US"/>
        </a:p>
      </dgm:t>
    </dgm:pt>
    <dgm:pt modelId="{37E629A8-3FDD-43C7-9FC5-7D950D1475A8}" type="sibTrans" cxnId="{FB6B0A3E-B931-452B-9C03-AA1EC176C4AE}">
      <dgm:prSet/>
      <dgm:spPr/>
      <dgm:t>
        <a:bodyPr/>
        <a:lstStyle/>
        <a:p>
          <a:endParaRPr lang="en-US"/>
        </a:p>
      </dgm:t>
    </dgm:pt>
    <dgm:pt modelId="{92EE68D2-EC3D-4377-8056-A2ECAA092F01}">
      <dgm:prSet phldrT="[Text]"/>
      <dgm:spPr/>
      <dgm:t>
        <a:bodyPr/>
        <a:lstStyle/>
        <a:p>
          <a:pPr rtl="1"/>
          <a:r>
            <a:rPr lang="fa-IR" dirty="0"/>
            <a:t>گزارش نویسی و متن نویسی</a:t>
          </a:r>
          <a:endParaRPr lang="en-US" dirty="0"/>
        </a:p>
      </dgm:t>
    </dgm:pt>
    <dgm:pt modelId="{3F29932E-AE29-4056-B609-8FC6070022B0}" type="parTrans" cxnId="{3CA1B6C8-3A72-4458-8665-3C999CC93BCD}">
      <dgm:prSet/>
      <dgm:spPr/>
      <dgm:t>
        <a:bodyPr/>
        <a:lstStyle/>
        <a:p>
          <a:endParaRPr lang="en-US"/>
        </a:p>
      </dgm:t>
    </dgm:pt>
    <dgm:pt modelId="{5793746F-BF33-4029-9BE3-9C2CFACB25B3}" type="sibTrans" cxnId="{3CA1B6C8-3A72-4458-8665-3C999CC93BCD}">
      <dgm:prSet/>
      <dgm:spPr/>
      <dgm:t>
        <a:bodyPr/>
        <a:lstStyle/>
        <a:p>
          <a:endParaRPr lang="en-US"/>
        </a:p>
      </dgm:t>
    </dgm:pt>
    <dgm:pt modelId="{25EDE712-D9F4-4264-836F-AFE0D028269D}">
      <dgm:prSet phldrT="[Text]"/>
      <dgm:spPr/>
      <dgm:t>
        <a:bodyPr/>
        <a:lstStyle/>
        <a:p>
          <a:r>
            <a:rPr lang="fa-IR" dirty="0"/>
            <a:t>پاورپوینت</a:t>
          </a:r>
          <a:endParaRPr lang="en-US" dirty="0"/>
        </a:p>
      </dgm:t>
    </dgm:pt>
    <dgm:pt modelId="{DCD18EF7-FBB2-4B0E-B16C-34FD9552586A}" type="parTrans" cxnId="{2B026AF4-3E7E-461B-AEC7-1C180A9A2D37}">
      <dgm:prSet/>
      <dgm:spPr/>
      <dgm:t>
        <a:bodyPr/>
        <a:lstStyle/>
        <a:p>
          <a:endParaRPr lang="en-US"/>
        </a:p>
      </dgm:t>
    </dgm:pt>
    <dgm:pt modelId="{29682BE7-5815-475A-9B5E-7B32E51235AE}" type="sibTrans" cxnId="{2B026AF4-3E7E-461B-AEC7-1C180A9A2D37}">
      <dgm:prSet/>
      <dgm:spPr/>
      <dgm:t>
        <a:bodyPr/>
        <a:lstStyle/>
        <a:p>
          <a:endParaRPr lang="en-US"/>
        </a:p>
      </dgm:t>
    </dgm:pt>
    <dgm:pt modelId="{49622D84-890D-4639-97D2-4F37E5043B77}">
      <dgm:prSet phldrT="[Text]"/>
      <dgm:spPr/>
      <dgm:t>
        <a:bodyPr/>
        <a:lstStyle/>
        <a:p>
          <a:pPr rtl="1"/>
          <a:r>
            <a:rPr lang="fa-IR" dirty="0"/>
            <a:t>ارائه مطالب و کنفرانس</a:t>
          </a:r>
          <a:endParaRPr lang="en-US" dirty="0"/>
        </a:p>
      </dgm:t>
    </dgm:pt>
    <dgm:pt modelId="{F60484A7-8C44-4684-8992-4A35F071A7D2}" type="parTrans" cxnId="{159EEFC4-2D22-400F-A5BC-697E58962B88}">
      <dgm:prSet/>
      <dgm:spPr/>
      <dgm:t>
        <a:bodyPr/>
        <a:lstStyle/>
        <a:p>
          <a:endParaRPr lang="en-US"/>
        </a:p>
      </dgm:t>
    </dgm:pt>
    <dgm:pt modelId="{E47D523F-5652-434D-9AD4-85DD55499C03}" type="sibTrans" cxnId="{159EEFC4-2D22-400F-A5BC-697E58962B88}">
      <dgm:prSet/>
      <dgm:spPr/>
      <dgm:t>
        <a:bodyPr/>
        <a:lstStyle/>
        <a:p>
          <a:endParaRPr lang="en-US"/>
        </a:p>
      </dgm:t>
    </dgm:pt>
    <dgm:pt modelId="{8C442DC6-54CC-4D33-B05F-FC36458E6131}">
      <dgm:prSet phldrT="[Text]"/>
      <dgm:spPr/>
      <dgm:t>
        <a:bodyPr/>
        <a:lstStyle/>
        <a:p>
          <a:r>
            <a:rPr lang="fa-IR" dirty="0"/>
            <a:t>اکسل</a:t>
          </a:r>
          <a:endParaRPr lang="en-US" dirty="0"/>
        </a:p>
      </dgm:t>
    </dgm:pt>
    <dgm:pt modelId="{A86F8820-F7E9-4ACD-86BF-B5C39375DB20}" type="parTrans" cxnId="{46CD7D05-CF22-4B26-A058-649844820738}">
      <dgm:prSet/>
      <dgm:spPr/>
      <dgm:t>
        <a:bodyPr/>
        <a:lstStyle/>
        <a:p>
          <a:endParaRPr lang="en-US"/>
        </a:p>
      </dgm:t>
    </dgm:pt>
    <dgm:pt modelId="{4BF2A556-CBF9-4309-A5C8-C68026759CAD}" type="sibTrans" cxnId="{46CD7D05-CF22-4B26-A058-649844820738}">
      <dgm:prSet/>
      <dgm:spPr/>
      <dgm:t>
        <a:bodyPr/>
        <a:lstStyle/>
        <a:p>
          <a:endParaRPr lang="en-US"/>
        </a:p>
      </dgm:t>
    </dgm:pt>
    <dgm:pt modelId="{8336F1D6-71D5-4BC2-A0CD-6CA71B59418C}">
      <dgm:prSet phldrT="[Text]"/>
      <dgm:spPr/>
      <dgm:t>
        <a:bodyPr/>
        <a:lstStyle/>
        <a:p>
          <a:pPr rtl="1"/>
          <a:r>
            <a:rPr lang="fa-IR" dirty="0"/>
            <a:t>ساخت نمودار و جدول</a:t>
          </a:r>
          <a:endParaRPr lang="en-US" dirty="0"/>
        </a:p>
      </dgm:t>
    </dgm:pt>
    <dgm:pt modelId="{328FB9B5-6993-4130-96E3-7BCAC014CEA9}" type="parTrans" cxnId="{D9ED2924-DEAD-48DD-8AD5-8639D002E521}">
      <dgm:prSet/>
      <dgm:spPr/>
      <dgm:t>
        <a:bodyPr/>
        <a:lstStyle/>
        <a:p>
          <a:endParaRPr lang="en-US"/>
        </a:p>
      </dgm:t>
    </dgm:pt>
    <dgm:pt modelId="{D0394857-1D18-4773-A343-D4BC153C8B4D}" type="sibTrans" cxnId="{D9ED2924-DEAD-48DD-8AD5-8639D002E521}">
      <dgm:prSet/>
      <dgm:spPr/>
      <dgm:t>
        <a:bodyPr/>
        <a:lstStyle/>
        <a:p>
          <a:endParaRPr lang="en-US"/>
        </a:p>
      </dgm:t>
    </dgm:pt>
    <dgm:pt modelId="{0D08A2D9-F402-460E-9F6B-212AEFD5217C}" type="pres">
      <dgm:prSet presAssocID="{ED119BBE-BF62-469D-86D4-78B69F021FA2}" presName="linear" presStyleCnt="0">
        <dgm:presLayoutVars>
          <dgm:dir/>
          <dgm:resizeHandles val="exact"/>
        </dgm:presLayoutVars>
      </dgm:prSet>
      <dgm:spPr/>
    </dgm:pt>
    <dgm:pt modelId="{A9012CD9-95FA-4A3F-9909-FB42BC7902FE}" type="pres">
      <dgm:prSet presAssocID="{9FE62406-3F73-46E5-BF31-8E72DCE90AD0}" presName="comp" presStyleCnt="0"/>
      <dgm:spPr/>
    </dgm:pt>
    <dgm:pt modelId="{27B1D8C9-E745-4196-8E69-F55B4EED1C8B}" type="pres">
      <dgm:prSet presAssocID="{9FE62406-3F73-46E5-BF31-8E72DCE90AD0}" presName="box" presStyleLbl="node1" presStyleIdx="0" presStyleCnt="3" custLinFactNeighborX="4159" custLinFactNeighborY="9890"/>
      <dgm:spPr/>
    </dgm:pt>
    <dgm:pt modelId="{2017F06F-34F2-4BD2-853F-AB51A4B9610E}" type="pres">
      <dgm:prSet presAssocID="{9FE62406-3F73-46E5-BF31-8E72DCE90AD0}" presName="img" presStyleLbl="fgImgPlace1" presStyleIdx="0" presStyleCnt="3" custScaleX="65910" custScaleY="103886" custLinFactNeighborX="-6301" custLinFactNeighborY="-1482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15000" r="-15000"/>
          </a:stretch>
        </a:blipFill>
      </dgm:spPr>
    </dgm:pt>
    <dgm:pt modelId="{7B8559B8-B2A1-4661-AD64-3EC1DE5D6D47}" type="pres">
      <dgm:prSet presAssocID="{9FE62406-3F73-46E5-BF31-8E72DCE90AD0}" presName="text" presStyleLbl="node1" presStyleIdx="0" presStyleCnt="3">
        <dgm:presLayoutVars>
          <dgm:bulletEnabled val="1"/>
        </dgm:presLayoutVars>
      </dgm:prSet>
      <dgm:spPr/>
    </dgm:pt>
    <dgm:pt modelId="{8D3D1517-A0A6-4754-8623-99B136FF5EC5}" type="pres">
      <dgm:prSet presAssocID="{37E629A8-3FDD-43C7-9FC5-7D950D1475A8}" presName="spacer" presStyleCnt="0"/>
      <dgm:spPr/>
    </dgm:pt>
    <dgm:pt modelId="{07FC6E9E-50FC-4C8F-8AEE-3199003379D2}" type="pres">
      <dgm:prSet presAssocID="{25EDE712-D9F4-4264-836F-AFE0D028269D}" presName="comp" presStyleCnt="0"/>
      <dgm:spPr/>
    </dgm:pt>
    <dgm:pt modelId="{31E87C48-6074-47D3-8882-579795B03711}" type="pres">
      <dgm:prSet presAssocID="{25EDE712-D9F4-4264-836F-AFE0D028269D}" presName="box" presStyleLbl="node1" presStyleIdx="1" presStyleCnt="3"/>
      <dgm:spPr/>
    </dgm:pt>
    <dgm:pt modelId="{088F9DBC-4EF1-4A6D-AF0E-7F3B7243DC73}" type="pres">
      <dgm:prSet presAssocID="{25EDE712-D9F4-4264-836F-AFE0D028269D}" presName="img" presStyleLbl="fgImgPlace1" presStyleIdx="1" presStyleCnt="3" custScaleX="96156" custLinFactNeighborX="1890" custLinFactNeighborY="-1374"/>
      <dgm:spPr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23000" b="-23000"/>
          </a:stretch>
        </a:blipFill>
      </dgm:spPr>
    </dgm:pt>
    <dgm:pt modelId="{BB08013F-9657-41AC-A784-A4B6335A6E31}" type="pres">
      <dgm:prSet presAssocID="{25EDE712-D9F4-4264-836F-AFE0D028269D}" presName="text" presStyleLbl="node1" presStyleIdx="1" presStyleCnt="3">
        <dgm:presLayoutVars>
          <dgm:bulletEnabled val="1"/>
        </dgm:presLayoutVars>
      </dgm:prSet>
      <dgm:spPr/>
    </dgm:pt>
    <dgm:pt modelId="{E080AD28-ACA3-4803-B315-C902DBC6CD06}" type="pres">
      <dgm:prSet presAssocID="{29682BE7-5815-475A-9B5E-7B32E51235AE}" presName="spacer" presStyleCnt="0"/>
      <dgm:spPr/>
    </dgm:pt>
    <dgm:pt modelId="{3469FEC5-ACD7-48EE-A1D6-05595450A304}" type="pres">
      <dgm:prSet presAssocID="{8C442DC6-54CC-4D33-B05F-FC36458E6131}" presName="comp" presStyleCnt="0"/>
      <dgm:spPr/>
    </dgm:pt>
    <dgm:pt modelId="{0E376CD3-C8FB-4571-9353-FB53A92E1B6D}" type="pres">
      <dgm:prSet presAssocID="{8C442DC6-54CC-4D33-B05F-FC36458E6131}" presName="box" presStyleLbl="node1" presStyleIdx="2" presStyleCnt="3"/>
      <dgm:spPr/>
    </dgm:pt>
    <dgm:pt modelId="{2EDFEB12-7E92-4639-A24B-62DB24AAF4E8}" type="pres">
      <dgm:prSet presAssocID="{8C442DC6-54CC-4D33-B05F-FC36458E6131}" presName="img" presStyleLbl="fgImgPlace1" presStyleIdx="2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11000" b="-11000"/>
          </a:stretch>
        </a:blipFill>
      </dgm:spPr>
    </dgm:pt>
    <dgm:pt modelId="{68C66010-CB79-46D6-9820-260869CA091D}" type="pres">
      <dgm:prSet presAssocID="{8C442DC6-54CC-4D33-B05F-FC36458E6131}" presName="text" presStyleLbl="node1" presStyleIdx="2" presStyleCnt="3">
        <dgm:presLayoutVars>
          <dgm:bulletEnabled val="1"/>
        </dgm:presLayoutVars>
      </dgm:prSet>
      <dgm:spPr/>
    </dgm:pt>
  </dgm:ptLst>
  <dgm:cxnLst>
    <dgm:cxn modelId="{46CD7D05-CF22-4B26-A058-649844820738}" srcId="{ED119BBE-BF62-469D-86D4-78B69F021FA2}" destId="{8C442DC6-54CC-4D33-B05F-FC36458E6131}" srcOrd="2" destOrd="0" parTransId="{A86F8820-F7E9-4ACD-86BF-B5C39375DB20}" sibTransId="{4BF2A556-CBF9-4309-A5C8-C68026759CAD}"/>
    <dgm:cxn modelId="{1105DD0C-A433-4F5D-A167-BEEC2D8D659F}" type="presOf" srcId="{8336F1D6-71D5-4BC2-A0CD-6CA71B59418C}" destId="{68C66010-CB79-46D6-9820-260869CA091D}" srcOrd="1" destOrd="1" presId="urn:microsoft.com/office/officeart/2005/8/layout/vList4"/>
    <dgm:cxn modelId="{5193BE1B-890F-46EC-ACF0-F872ABB5BCD6}" type="presOf" srcId="{25EDE712-D9F4-4264-836F-AFE0D028269D}" destId="{BB08013F-9657-41AC-A784-A4B6335A6E31}" srcOrd="1" destOrd="0" presId="urn:microsoft.com/office/officeart/2005/8/layout/vList4"/>
    <dgm:cxn modelId="{FA31271C-4F56-4527-8408-0C509F2868D0}" type="presOf" srcId="{ED119BBE-BF62-469D-86D4-78B69F021FA2}" destId="{0D08A2D9-F402-460E-9F6B-212AEFD5217C}" srcOrd="0" destOrd="0" presId="urn:microsoft.com/office/officeart/2005/8/layout/vList4"/>
    <dgm:cxn modelId="{D9ED2924-DEAD-48DD-8AD5-8639D002E521}" srcId="{8C442DC6-54CC-4D33-B05F-FC36458E6131}" destId="{8336F1D6-71D5-4BC2-A0CD-6CA71B59418C}" srcOrd="0" destOrd="0" parTransId="{328FB9B5-6993-4130-96E3-7BCAC014CEA9}" sibTransId="{D0394857-1D18-4773-A343-D4BC153C8B4D}"/>
    <dgm:cxn modelId="{BD3B3729-564F-41A9-ABE5-FBD838DFD114}" type="presOf" srcId="{92EE68D2-EC3D-4377-8056-A2ECAA092F01}" destId="{7B8559B8-B2A1-4661-AD64-3EC1DE5D6D47}" srcOrd="1" destOrd="1" presId="urn:microsoft.com/office/officeart/2005/8/layout/vList4"/>
    <dgm:cxn modelId="{16DB612E-2A55-4C5D-A7EA-EE5371C11A8C}" type="presOf" srcId="{8336F1D6-71D5-4BC2-A0CD-6CA71B59418C}" destId="{0E376CD3-C8FB-4571-9353-FB53A92E1B6D}" srcOrd="0" destOrd="1" presId="urn:microsoft.com/office/officeart/2005/8/layout/vList4"/>
    <dgm:cxn modelId="{FB6B0A3E-B931-452B-9C03-AA1EC176C4AE}" srcId="{ED119BBE-BF62-469D-86D4-78B69F021FA2}" destId="{9FE62406-3F73-46E5-BF31-8E72DCE90AD0}" srcOrd="0" destOrd="0" parTransId="{81F2B729-0398-475C-A571-B47D3CF68E79}" sibTransId="{37E629A8-3FDD-43C7-9FC5-7D950D1475A8}"/>
    <dgm:cxn modelId="{F4E74166-9D21-446C-99B1-C4417C4E33C0}" type="presOf" srcId="{49622D84-890D-4639-97D2-4F37E5043B77}" destId="{BB08013F-9657-41AC-A784-A4B6335A6E31}" srcOrd="1" destOrd="1" presId="urn:microsoft.com/office/officeart/2005/8/layout/vList4"/>
    <dgm:cxn modelId="{F3813948-D4F1-4B3C-9464-FB4E83720400}" type="presOf" srcId="{92EE68D2-EC3D-4377-8056-A2ECAA092F01}" destId="{27B1D8C9-E745-4196-8E69-F55B4EED1C8B}" srcOrd="0" destOrd="1" presId="urn:microsoft.com/office/officeart/2005/8/layout/vList4"/>
    <dgm:cxn modelId="{0A18734E-175D-452A-B92C-737F941A8A69}" type="presOf" srcId="{8C442DC6-54CC-4D33-B05F-FC36458E6131}" destId="{68C66010-CB79-46D6-9820-260869CA091D}" srcOrd="1" destOrd="0" presId="urn:microsoft.com/office/officeart/2005/8/layout/vList4"/>
    <dgm:cxn modelId="{EBE78898-0DA3-4AA2-AFA7-20C25F8F7ED3}" type="presOf" srcId="{8C442DC6-54CC-4D33-B05F-FC36458E6131}" destId="{0E376CD3-C8FB-4571-9353-FB53A92E1B6D}" srcOrd="0" destOrd="0" presId="urn:microsoft.com/office/officeart/2005/8/layout/vList4"/>
    <dgm:cxn modelId="{88CE48AE-4788-4290-A977-5FA94DC93751}" type="presOf" srcId="{25EDE712-D9F4-4264-836F-AFE0D028269D}" destId="{31E87C48-6074-47D3-8882-579795B03711}" srcOrd="0" destOrd="0" presId="urn:microsoft.com/office/officeart/2005/8/layout/vList4"/>
    <dgm:cxn modelId="{46A128B1-B460-44ED-A8D9-0DC18B03302F}" type="presOf" srcId="{49622D84-890D-4639-97D2-4F37E5043B77}" destId="{31E87C48-6074-47D3-8882-579795B03711}" srcOrd="0" destOrd="1" presId="urn:microsoft.com/office/officeart/2005/8/layout/vList4"/>
    <dgm:cxn modelId="{159EEFC4-2D22-400F-A5BC-697E58962B88}" srcId="{25EDE712-D9F4-4264-836F-AFE0D028269D}" destId="{49622D84-890D-4639-97D2-4F37E5043B77}" srcOrd="0" destOrd="0" parTransId="{F60484A7-8C44-4684-8992-4A35F071A7D2}" sibTransId="{E47D523F-5652-434D-9AD4-85DD55499C03}"/>
    <dgm:cxn modelId="{3CA1B6C8-3A72-4458-8665-3C999CC93BCD}" srcId="{9FE62406-3F73-46E5-BF31-8E72DCE90AD0}" destId="{92EE68D2-EC3D-4377-8056-A2ECAA092F01}" srcOrd="0" destOrd="0" parTransId="{3F29932E-AE29-4056-B609-8FC6070022B0}" sibTransId="{5793746F-BF33-4029-9BE3-9C2CFACB25B3}"/>
    <dgm:cxn modelId="{BBCD7BDA-62D6-4373-B930-1763DE829706}" type="presOf" srcId="{9FE62406-3F73-46E5-BF31-8E72DCE90AD0}" destId="{7B8559B8-B2A1-4661-AD64-3EC1DE5D6D47}" srcOrd="1" destOrd="0" presId="urn:microsoft.com/office/officeart/2005/8/layout/vList4"/>
    <dgm:cxn modelId="{2B026AF4-3E7E-461B-AEC7-1C180A9A2D37}" srcId="{ED119BBE-BF62-469D-86D4-78B69F021FA2}" destId="{25EDE712-D9F4-4264-836F-AFE0D028269D}" srcOrd="1" destOrd="0" parTransId="{DCD18EF7-FBB2-4B0E-B16C-34FD9552586A}" sibTransId="{29682BE7-5815-475A-9B5E-7B32E51235AE}"/>
    <dgm:cxn modelId="{D618DCFA-E3B0-4D5F-B24D-B4D2E2E480F8}" type="presOf" srcId="{9FE62406-3F73-46E5-BF31-8E72DCE90AD0}" destId="{27B1D8C9-E745-4196-8E69-F55B4EED1C8B}" srcOrd="0" destOrd="0" presId="urn:microsoft.com/office/officeart/2005/8/layout/vList4"/>
    <dgm:cxn modelId="{0225F10F-D96A-4E8C-9A8E-F29A819A853A}" type="presParOf" srcId="{0D08A2D9-F402-460E-9F6B-212AEFD5217C}" destId="{A9012CD9-95FA-4A3F-9909-FB42BC7902FE}" srcOrd="0" destOrd="0" presId="urn:microsoft.com/office/officeart/2005/8/layout/vList4"/>
    <dgm:cxn modelId="{13137A1C-9DD7-4981-95A3-F1391BA7E6B6}" type="presParOf" srcId="{A9012CD9-95FA-4A3F-9909-FB42BC7902FE}" destId="{27B1D8C9-E745-4196-8E69-F55B4EED1C8B}" srcOrd="0" destOrd="0" presId="urn:microsoft.com/office/officeart/2005/8/layout/vList4"/>
    <dgm:cxn modelId="{07B2931A-6A90-48C9-A703-2B59EC31D0D3}" type="presParOf" srcId="{A9012CD9-95FA-4A3F-9909-FB42BC7902FE}" destId="{2017F06F-34F2-4BD2-853F-AB51A4B9610E}" srcOrd="1" destOrd="0" presId="urn:microsoft.com/office/officeart/2005/8/layout/vList4"/>
    <dgm:cxn modelId="{9EB63670-BAE4-41DD-8B3D-7771A8507C24}" type="presParOf" srcId="{A9012CD9-95FA-4A3F-9909-FB42BC7902FE}" destId="{7B8559B8-B2A1-4661-AD64-3EC1DE5D6D47}" srcOrd="2" destOrd="0" presId="urn:microsoft.com/office/officeart/2005/8/layout/vList4"/>
    <dgm:cxn modelId="{92B87B2F-E04E-43A0-AC06-704DC19936C6}" type="presParOf" srcId="{0D08A2D9-F402-460E-9F6B-212AEFD5217C}" destId="{8D3D1517-A0A6-4754-8623-99B136FF5EC5}" srcOrd="1" destOrd="0" presId="urn:microsoft.com/office/officeart/2005/8/layout/vList4"/>
    <dgm:cxn modelId="{34F7F2FE-8DE9-4587-A54F-9C9846CA89FD}" type="presParOf" srcId="{0D08A2D9-F402-460E-9F6B-212AEFD5217C}" destId="{07FC6E9E-50FC-4C8F-8AEE-3199003379D2}" srcOrd="2" destOrd="0" presId="urn:microsoft.com/office/officeart/2005/8/layout/vList4"/>
    <dgm:cxn modelId="{7CBA9966-5FBD-44BB-B71E-338E47786410}" type="presParOf" srcId="{07FC6E9E-50FC-4C8F-8AEE-3199003379D2}" destId="{31E87C48-6074-47D3-8882-579795B03711}" srcOrd="0" destOrd="0" presId="urn:microsoft.com/office/officeart/2005/8/layout/vList4"/>
    <dgm:cxn modelId="{DFC48A4F-EF13-445D-8DC8-755543C43D5B}" type="presParOf" srcId="{07FC6E9E-50FC-4C8F-8AEE-3199003379D2}" destId="{088F9DBC-4EF1-4A6D-AF0E-7F3B7243DC73}" srcOrd="1" destOrd="0" presId="urn:microsoft.com/office/officeart/2005/8/layout/vList4"/>
    <dgm:cxn modelId="{C86F3FBA-6733-4CB9-9DD4-0D2ED208B3B3}" type="presParOf" srcId="{07FC6E9E-50FC-4C8F-8AEE-3199003379D2}" destId="{BB08013F-9657-41AC-A784-A4B6335A6E31}" srcOrd="2" destOrd="0" presId="urn:microsoft.com/office/officeart/2005/8/layout/vList4"/>
    <dgm:cxn modelId="{95EFB493-812A-4C87-AECC-06743ED269DD}" type="presParOf" srcId="{0D08A2D9-F402-460E-9F6B-212AEFD5217C}" destId="{E080AD28-ACA3-4803-B315-C902DBC6CD06}" srcOrd="3" destOrd="0" presId="urn:microsoft.com/office/officeart/2005/8/layout/vList4"/>
    <dgm:cxn modelId="{1F7E7A7F-590A-4E6E-BA8E-8EFB94B6EA53}" type="presParOf" srcId="{0D08A2D9-F402-460E-9F6B-212AEFD5217C}" destId="{3469FEC5-ACD7-48EE-A1D6-05595450A304}" srcOrd="4" destOrd="0" presId="urn:microsoft.com/office/officeart/2005/8/layout/vList4"/>
    <dgm:cxn modelId="{D427221E-6D84-4608-8C04-66B252781F36}" type="presParOf" srcId="{3469FEC5-ACD7-48EE-A1D6-05595450A304}" destId="{0E376CD3-C8FB-4571-9353-FB53A92E1B6D}" srcOrd="0" destOrd="0" presId="urn:microsoft.com/office/officeart/2005/8/layout/vList4"/>
    <dgm:cxn modelId="{AF811EE6-4BCE-4B3D-99EF-DB2492A2D761}" type="presParOf" srcId="{3469FEC5-ACD7-48EE-A1D6-05595450A304}" destId="{2EDFEB12-7E92-4639-A24B-62DB24AAF4E8}" srcOrd="1" destOrd="0" presId="urn:microsoft.com/office/officeart/2005/8/layout/vList4"/>
    <dgm:cxn modelId="{1D479DAD-2D17-409C-BA85-E9BCD88B9B5F}" type="presParOf" srcId="{3469FEC5-ACD7-48EE-A1D6-05595450A304}" destId="{68C66010-CB79-46D6-9820-260869CA091D}" srcOrd="2" destOrd="0" presId="urn:microsoft.com/office/officeart/2005/8/layout/vList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2AA2F55-FCE9-451D-92D6-A0D66DF8EAAB}" type="doc">
      <dgm:prSet loTypeId="urn:microsoft.com/office/officeart/2005/8/layout/pList2" loCatId="list" qsTypeId="urn:microsoft.com/office/officeart/2005/8/quickstyle/3d5" qsCatId="3D" csTypeId="urn:microsoft.com/office/officeart/2005/8/colors/accent1_2" csCatId="accent1" phldr="1"/>
      <dgm:spPr/>
    </dgm:pt>
    <dgm:pt modelId="{ECBC1CFB-8AB6-4903-8FE0-21BD3108D19A}">
      <dgm:prSet phldrT="[Text]" custT="1"/>
      <dgm:spPr/>
      <dgm:t>
        <a:bodyPr/>
        <a:lstStyle/>
        <a:p>
          <a:r>
            <a:rPr lang="fa-IR" sz="4400" dirty="0"/>
            <a:t>اوت لوک</a:t>
          </a:r>
        </a:p>
        <a:p>
          <a:r>
            <a:rPr lang="fa-IR" sz="2000" dirty="0"/>
            <a:t>رد و بدل نامه های الکترونیکی</a:t>
          </a:r>
          <a:endParaRPr lang="en-US" sz="2000" dirty="0"/>
        </a:p>
      </dgm:t>
    </dgm:pt>
    <dgm:pt modelId="{4A718C94-4E9E-4413-9083-B29F0538CEE3}" type="parTrans" cxnId="{4749B75D-EBBC-48F5-9285-9D9DABD87EBB}">
      <dgm:prSet/>
      <dgm:spPr/>
      <dgm:t>
        <a:bodyPr/>
        <a:lstStyle/>
        <a:p>
          <a:endParaRPr lang="en-US"/>
        </a:p>
      </dgm:t>
    </dgm:pt>
    <dgm:pt modelId="{8F5B61DF-D608-4956-B33E-BDB44AE0A542}" type="sibTrans" cxnId="{4749B75D-EBBC-48F5-9285-9D9DABD87EBB}">
      <dgm:prSet/>
      <dgm:spPr/>
      <dgm:t>
        <a:bodyPr/>
        <a:lstStyle/>
        <a:p>
          <a:endParaRPr lang="en-US"/>
        </a:p>
      </dgm:t>
    </dgm:pt>
    <dgm:pt modelId="{ED240E5A-5D4F-4E65-A691-5DE6EBB6965C}">
      <dgm:prSet phldrT="[Text]" custT="1"/>
      <dgm:spPr/>
      <dgm:t>
        <a:bodyPr/>
        <a:lstStyle/>
        <a:p>
          <a:r>
            <a:rPr lang="fa-IR" sz="4400" dirty="0"/>
            <a:t>وان نوت</a:t>
          </a:r>
        </a:p>
        <a:p>
          <a:r>
            <a:rPr lang="fa-IR" sz="2000" dirty="0"/>
            <a:t>نوشتن دست نوشته و مدیریت و اشتراک آنها</a:t>
          </a:r>
          <a:endParaRPr lang="en-US" sz="2000" dirty="0"/>
        </a:p>
      </dgm:t>
    </dgm:pt>
    <dgm:pt modelId="{BF047C2C-B0EE-467A-BA33-7C4C57372CBF}" type="parTrans" cxnId="{33710D4B-C28B-4B19-BB48-0C1BC32057DE}">
      <dgm:prSet/>
      <dgm:spPr/>
      <dgm:t>
        <a:bodyPr/>
        <a:lstStyle/>
        <a:p>
          <a:endParaRPr lang="en-US"/>
        </a:p>
      </dgm:t>
    </dgm:pt>
    <dgm:pt modelId="{12193DF2-A2A7-4A9B-B7CF-B8A43941EEE8}" type="sibTrans" cxnId="{33710D4B-C28B-4B19-BB48-0C1BC32057DE}">
      <dgm:prSet/>
      <dgm:spPr/>
      <dgm:t>
        <a:bodyPr/>
        <a:lstStyle/>
        <a:p>
          <a:endParaRPr lang="en-US"/>
        </a:p>
      </dgm:t>
    </dgm:pt>
    <dgm:pt modelId="{0AFD2E53-F360-449F-80A9-6DEEF42D54A9}">
      <dgm:prSet phldrT="[Text]" custT="1"/>
      <dgm:spPr/>
      <dgm:t>
        <a:bodyPr/>
        <a:lstStyle/>
        <a:p>
          <a:r>
            <a:rPr lang="fa-IR" sz="4400" dirty="0"/>
            <a:t>اکسس</a:t>
          </a:r>
        </a:p>
        <a:p>
          <a:r>
            <a:rPr lang="fa-IR" sz="2000" dirty="0"/>
            <a:t>طبقه بندی اطلاعات</a:t>
          </a:r>
          <a:endParaRPr lang="en-US" sz="2000" dirty="0"/>
        </a:p>
      </dgm:t>
    </dgm:pt>
    <dgm:pt modelId="{1D2DDF79-5136-4BB7-93B1-2793897659CD}" type="parTrans" cxnId="{DD129909-6303-4909-8592-FC265DFF81A3}">
      <dgm:prSet/>
      <dgm:spPr/>
      <dgm:t>
        <a:bodyPr/>
        <a:lstStyle/>
        <a:p>
          <a:endParaRPr lang="en-US"/>
        </a:p>
      </dgm:t>
    </dgm:pt>
    <dgm:pt modelId="{70002206-462F-410C-853A-33A8437F06C5}" type="sibTrans" cxnId="{DD129909-6303-4909-8592-FC265DFF81A3}">
      <dgm:prSet/>
      <dgm:spPr/>
      <dgm:t>
        <a:bodyPr/>
        <a:lstStyle/>
        <a:p>
          <a:endParaRPr lang="en-US"/>
        </a:p>
      </dgm:t>
    </dgm:pt>
    <dgm:pt modelId="{3CEA0799-BE16-455E-9A5E-10F3AA8BB2F7}" type="pres">
      <dgm:prSet presAssocID="{42AA2F55-FCE9-451D-92D6-A0D66DF8EAAB}" presName="Name0" presStyleCnt="0">
        <dgm:presLayoutVars>
          <dgm:dir/>
          <dgm:resizeHandles val="exact"/>
        </dgm:presLayoutVars>
      </dgm:prSet>
      <dgm:spPr/>
    </dgm:pt>
    <dgm:pt modelId="{C490612D-33FA-4375-A8F9-F859D314298C}" type="pres">
      <dgm:prSet presAssocID="{42AA2F55-FCE9-451D-92D6-A0D66DF8EAAB}" presName="bkgdShp" presStyleLbl="alignAccFollowNode1" presStyleIdx="0" presStyleCnt="1"/>
      <dgm:spPr/>
    </dgm:pt>
    <dgm:pt modelId="{CCE954B4-65DA-4300-A367-15F8A212B532}" type="pres">
      <dgm:prSet presAssocID="{42AA2F55-FCE9-451D-92D6-A0D66DF8EAAB}" presName="linComp" presStyleCnt="0"/>
      <dgm:spPr/>
    </dgm:pt>
    <dgm:pt modelId="{73C79C08-B8EF-47BD-9300-2E1BD2C5731A}" type="pres">
      <dgm:prSet presAssocID="{ECBC1CFB-8AB6-4903-8FE0-21BD3108D19A}" presName="compNode" presStyleCnt="0"/>
      <dgm:spPr/>
    </dgm:pt>
    <dgm:pt modelId="{0ED5AC3E-B063-40E0-A41D-B882AB822EC6}" type="pres">
      <dgm:prSet presAssocID="{ECBC1CFB-8AB6-4903-8FE0-21BD3108D19A}" presName="node" presStyleLbl="node1" presStyleIdx="0" presStyleCnt="3">
        <dgm:presLayoutVars>
          <dgm:bulletEnabled val="1"/>
        </dgm:presLayoutVars>
      </dgm:prSet>
      <dgm:spPr/>
    </dgm:pt>
    <dgm:pt modelId="{22BBE16D-7448-4A2B-8CD5-E25895D49F6F}" type="pres">
      <dgm:prSet presAssocID="{ECBC1CFB-8AB6-4903-8FE0-21BD3108D19A}" presName="invisiNode" presStyleLbl="node1" presStyleIdx="0" presStyleCnt="3"/>
      <dgm:spPr/>
    </dgm:pt>
    <dgm:pt modelId="{561BB905-7523-4DCE-8A1D-6EE899E1068B}" type="pres">
      <dgm:prSet presAssocID="{ECBC1CFB-8AB6-4903-8FE0-21BD3108D19A}" presName="imagNode" presStyleLbl="fgImgPlac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8000" r="-8000"/>
          </a:stretch>
        </a:blipFill>
      </dgm:spPr>
    </dgm:pt>
    <dgm:pt modelId="{D95A14D8-503D-4A25-9E44-BD452931C45D}" type="pres">
      <dgm:prSet presAssocID="{8F5B61DF-D608-4956-B33E-BDB44AE0A542}" presName="sibTrans" presStyleLbl="sibTrans2D1" presStyleIdx="0" presStyleCnt="0"/>
      <dgm:spPr/>
    </dgm:pt>
    <dgm:pt modelId="{ECEE942E-D249-48EC-9FA1-D1109653D43E}" type="pres">
      <dgm:prSet presAssocID="{ED240E5A-5D4F-4E65-A691-5DE6EBB6965C}" presName="compNode" presStyleCnt="0"/>
      <dgm:spPr/>
    </dgm:pt>
    <dgm:pt modelId="{A21DF0CD-3419-42E6-BB10-0D1A41C8BACE}" type="pres">
      <dgm:prSet presAssocID="{ED240E5A-5D4F-4E65-A691-5DE6EBB6965C}" presName="node" presStyleLbl="node1" presStyleIdx="1" presStyleCnt="3" custLinFactNeighborY="4335">
        <dgm:presLayoutVars>
          <dgm:bulletEnabled val="1"/>
        </dgm:presLayoutVars>
      </dgm:prSet>
      <dgm:spPr/>
    </dgm:pt>
    <dgm:pt modelId="{31567C3B-E5B8-4902-8325-998D3A5D3B92}" type="pres">
      <dgm:prSet presAssocID="{ED240E5A-5D4F-4E65-A691-5DE6EBB6965C}" presName="invisiNode" presStyleLbl="node1" presStyleIdx="1" presStyleCnt="3"/>
      <dgm:spPr/>
    </dgm:pt>
    <dgm:pt modelId="{F54F7D63-D4AA-4275-AB13-9049B5029E10}" type="pres">
      <dgm:prSet presAssocID="{ED240E5A-5D4F-4E65-A691-5DE6EBB6965C}" presName="imagNode" presStyleLbl="fgImgPlace1" presStyleIdx="1" presStyleCnt="3"/>
      <dgm:spPr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9000" b="-9000"/>
          </a:stretch>
        </a:blipFill>
      </dgm:spPr>
    </dgm:pt>
    <dgm:pt modelId="{BFE6A240-F14C-4295-A449-2494C360F445}" type="pres">
      <dgm:prSet presAssocID="{12193DF2-A2A7-4A9B-B7CF-B8A43941EEE8}" presName="sibTrans" presStyleLbl="sibTrans2D1" presStyleIdx="0" presStyleCnt="0"/>
      <dgm:spPr/>
    </dgm:pt>
    <dgm:pt modelId="{D6EC2A76-0247-416B-980F-B993D4E6D4EA}" type="pres">
      <dgm:prSet presAssocID="{0AFD2E53-F360-449F-80A9-6DEEF42D54A9}" presName="compNode" presStyleCnt="0"/>
      <dgm:spPr/>
    </dgm:pt>
    <dgm:pt modelId="{0A819108-794F-4EAE-91DE-513DB521254C}" type="pres">
      <dgm:prSet presAssocID="{0AFD2E53-F360-449F-80A9-6DEEF42D54A9}" presName="node" presStyleLbl="node1" presStyleIdx="2" presStyleCnt="3" custLinFactNeighborY="-1249">
        <dgm:presLayoutVars>
          <dgm:bulletEnabled val="1"/>
        </dgm:presLayoutVars>
      </dgm:prSet>
      <dgm:spPr/>
    </dgm:pt>
    <dgm:pt modelId="{01A75380-841E-42DF-8A8B-BEBAC34614A8}" type="pres">
      <dgm:prSet presAssocID="{0AFD2E53-F360-449F-80A9-6DEEF42D54A9}" presName="invisiNode" presStyleLbl="node1" presStyleIdx="2" presStyleCnt="3"/>
      <dgm:spPr/>
    </dgm:pt>
    <dgm:pt modelId="{8B62DA2A-B992-4577-88FF-D819CC8E0918}" type="pres">
      <dgm:prSet presAssocID="{0AFD2E53-F360-449F-80A9-6DEEF42D54A9}" presName="imagNode" presStyleLbl="fgImgPlace1" presStyleIdx="2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41000" b="-41000"/>
          </a:stretch>
        </a:blipFill>
      </dgm:spPr>
    </dgm:pt>
  </dgm:ptLst>
  <dgm:cxnLst>
    <dgm:cxn modelId="{DD129909-6303-4909-8592-FC265DFF81A3}" srcId="{42AA2F55-FCE9-451D-92D6-A0D66DF8EAAB}" destId="{0AFD2E53-F360-449F-80A9-6DEEF42D54A9}" srcOrd="2" destOrd="0" parTransId="{1D2DDF79-5136-4BB7-93B1-2793897659CD}" sibTransId="{70002206-462F-410C-853A-33A8437F06C5}"/>
    <dgm:cxn modelId="{9EC0AD24-7883-448F-B180-5A7041F6B656}" type="presOf" srcId="{42AA2F55-FCE9-451D-92D6-A0D66DF8EAAB}" destId="{3CEA0799-BE16-455E-9A5E-10F3AA8BB2F7}" srcOrd="0" destOrd="0" presId="urn:microsoft.com/office/officeart/2005/8/layout/pList2"/>
    <dgm:cxn modelId="{4749B75D-EBBC-48F5-9285-9D9DABD87EBB}" srcId="{42AA2F55-FCE9-451D-92D6-A0D66DF8EAAB}" destId="{ECBC1CFB-8AB6-4903-8FE0-21BD3108D19A}" srcOrd="0" destOrd="0" parTransId="{4A718C94-4E9E-4413-9083-B29F0538CEE3}" sibTransId="{8F5B61DF-D608-4956-B33E-BDB44AE0A542}"/>
    <dgm:cxn modelId="{33710D4B-C28B-4B19-BB48-0C1BC32057DE}" srcId="{42AA2F55-FCE9-451D-92D6-A0D66DF8EAAB}" destId="{ED240E5A-5D4F-4E65-A691-5DE6EBB6965C}" srcOrd="1" destOrd="0" parTransId="{BF047C2C-B0EE-467A-BA33-7C4C57372CBF}" sibTransId="{12193DF2-A2A7-4A9B-B7CF-B8A43941EEE8}"/>
    <dgm:cxn modelId="{5CC6D859-CD4F-44F7-8CED-D3F742084976}" type="presOf" srcId="{12193DF2-A2A7-4A9B-B7CF-B8A43941EEE8}" destId="{BFE6A240-F14C-4295-A449-2494C360F445}" srcOrd="0" destOrd="0" presId="urn:microsoft.com/office/officeart/2005/8/layout/pList2"/>
    <dgm:cxn modelId="{98135B8E-0D87-4619-B58D-5C70DE54D6FE}" type="presOf" srcId="{ED240E5A-5D4F-4E65-A691-5DE6EBB6965C}" destId="{A21DF0CD-3419-42E6-BB10-0D1A41C8BACE}" srcOrd="0" destOrd="0" presId="urn:microsoft.com/office/officeart/2005/8/layout/pList2"/>
    <dgm:cxn modelId="{703D2AAB-1290-465C-AA85-B32B2E02F674}" type="presOf" srcId="{0AFD2E53-F360-449F-80A9-6DEEF42D54A9}" destId="{0A819108-794F-4EAE-91DE-513DB521254C}" srcOrd="0" destOrd="0" presId="urn:microsoft.com/office/officeart/2005/8/layout/pList2"/>
    <dgm:cxn modelId="{75D8DFB1-D366-4D93-87FA-1438B371EC5D}" type="presOf" srcId="{ECBC1CFB-8AB6-4903-8FE0-21BD3108D19A}" destId="{0ED5AC3E-B063-40E0-A41D-B882AB822EC6}" srcOrd="0" destOrd="0" presId="urn:microsoft.com/office/officeart/2005/8/layout/pList2"/>
    <dgm:cxn modelId="{4101EAED-9033-4E61-B4D4-1BBF191B9206}" type="presOf" srcId="{8F5B61DF-D608-4956-B33E-BDB44AE0A542}" destId="{D95A14D8-503D-4A25-9E44-BD452931C45D}" srcOrd="0" destOrd="0" presId="urn:microsoft.com/office/officeart/2005/8/layout/pList2"/>
    <dgm:cxn modelId="{57F02CCF-7F14-4DE7-8DDA-A8B273C7F83C}" type="presParOf" srcId="{3CEA0799-BE16-455E-9A5E-10F3AA8BB2F7}" destId="{C490612D-33FA-4375-A8F9-F859D314298C}" srcOrd="0" destOrd="0" presId="urn:microsoft.com/office/officeart/2005/8/layout/pList2"/>
    <dgm:cxn modelId="{CB448708-B2C7-44E9-B4B1-E41ECD921584}" type="presParOf" srcId="{3CEA0799-BE16-455E-9A5E-10F3AA8BB2F7}" destId="{CCE954B4-65DA-4300-A367-15F8A212B532}" srcOrd="1" destOrd="0" presId="urn:microsoft.com/office/officeart/2005/8/layout/pList2"/>
    <dgm:cxn modelId="{CA32482A-2EF6-4956-BD61-98176C16B5B8}" type="presParOf" srcId="{CCE954B4-65DA-4300-A367-15F8A212B532}" destId="{73C79C08-B8EF-47BD-9300-2E1BD2C5731A}" srcOrd="0" destOrd="0" presId="urn:microsoft.com/office/officeart/2005/8/layout/pList2"/>
    <dgm:cxn modelId="{06EE6E2E-900D-461D-AFE0-B658E7776BD2}" type="presParOf" srcId="{73C79C08-B8EF-47BD-9300-2E1BD2C5731A}" destId="{0ED5AC3E-B063-40E0-A41D-B882AB822EC6}" srcOrd="0" destOrd="0" presId="urn:microsoft.com/office/officeart/2005/8/layout/pList2"/>
    <dgm:cxn modelId="{2B4164C3-D6F8-4A06-B72D-DBE383C2DF72}" type="presParOf" srcId="{73C79C08-B8EF-47BD-9300-2E1BD2C5731A}" destId="{22BBE16D-7448-4A2B-8CD5-E25895D49F6F}" srcOrd="1" destOrd="0" presId="urn:microsoft.com/office/officeart/2005/8/layout/pList2"/>
    <dgm:cxn modelId="{F7308072-8217-457E-A76E-DE511A19E802}" type="presParOf" srcId="{73C79C08-B8EF-47BD-9300-2E1BD2C5731A}" destId="{561BB905-7523-4DCE-8A1D-6EE899E1068B}" srcOrd="2" destOrd="0" presId="urn:microsoft.com/office/officeart/2005/8/layout/pList2"/>
    <dgm:cxn modelId="{158D99A3-21A2-4FB3-9D26-CEE02D69C105}" type="presParOf" srcId="{CCE954B4-65DA-4300-A367-15F8A212B532}" destId="{D95A14D8-503D-4A25-9E44-BD452931C45D}" srcOrd="1" destOrd="0" presId="urn:microsoft.com/office/officeart/2005/8/layout/pList2"/>
    <dgm:cxn modelId="{59F5F6AD-04CE-41B8-B613-338C18F9EA3D}" type="presParOf" srcId="{CCE954B4-65DA-4300-A367-15F8A212B532}" destId="{ECEE942E-D249-48EC-9FA1-D1109653D43E}" srcOrd="2" destOrd="0" presId="urn:microsoft.com/office/officeart/2005/8/layout/pList2"/>
    <dgm:cxn modelId="{43591FAB-067B-44C7-88A6-C413EC6AD68B}" type="presParOf" srcId="{ECEE942E-D249-48EC-9FA1-D1109653D43E}" destId="{A21DF0CD-3419-42E6-BB10-0D1A41C8BACE}" srcOrd="0" destOrd="0" presId="urn:microsoft.com/office/officeart/2005/8/layout/pList2"/>
    <dgm:cxn modelId="{EA706337-CD9C-4F5A-9DCC-A6D79A5E2A66}" type="presParOf" srcId="{ECEE942E-D249-48EC-9FA1-D1109653D43E}" destId="{31567C3B-E5B8-4902-8325-998D3A5D3B92}" srcOrd="1" destOrd="0" presId="urn:microsoft.com/office/officeart/2005/8/layout/pList2"/>
    <dgm:cxn modelId="{21226F06-69C4-4E91-B0B1-EE3FE477E548}" type="presParOf" srcId="{ECEE942E-D249-48EC-9FA1-D1109653D43E}" destId="{F54F7D63-D4AA-4275-AB13-9049B5029E10}" srcOrd="2" destOrd="0" presId="urn:microsoft.com/office/officeart/2005/8/layout/pList2"/>
    <dgm:cxn modelId="{D2AA0FC2-BAB6-462E-9390-34C2777B2B47}" type="presParOf" srcId="{CCE954B4-65DA-4300-A367-15F8A212B532}" destId="{BFE6A240-F14C-4295-A449-2494C360F445}" srcOrd="3" destOrd="0" presId="urn:microsoft.com/office/officeart/2005/8/layout/pList2"/>
    <dgm:cxn modelId="{9A7BD437-058C-4ED0-93CA-A483655D474E}" type="presParOf" srcId="{CCE954B4-65DA-4300-A367-15F8A212B532}" destId="{D6EC2A76-0247-416B-980F-B993D4E6D4EA}" srcOrd="4" destOrd="0" presId="urn:microsoft.com/office/officeart/2005/8/layout/pList2"/>
    <dgm:cxn modelId="{2B9A5F02-C0B3-4E73-87B8-6A72F77AE3A8}" type="presParOf" srcId="{D6EC2A76-0247-416B-980F-B993D4E6D4EA}" destId="{0A819108-794F-4EAE-91DE-513DB521254C}" srcOrd="0" destOrd="0" presId="urn:microsoft.com/office/officeart/2005/8/layout/pList2"/>
    <dgm:cxn modelId="{D04F4D75-4602-4112-B7B5-A72CDA75A88E}" type="presParOf" srcId="{D6EC2A76-0247-416B-980F-B993D4E6D4EA}" destId="{01A75380-841E-42DF-8A8B-BEBAC34614A8}" srcOrd="1" destOrd="0" presId="urn:microsoft.com/office/officeart/2005/8/layout/pList2"/>
    <dgm:cxn modelId="{6C959599-FE6D-40C7-B1FF-27A381A74206}" type="presParOf" srcId="{D6EC2A76-0247-416B-980F-B993D4E6D4EA}" destId="{8B62DA2A-B992-4577-88FF-D819CC8E0918}" srcOrd="2" destOrd="0" presId="urn:microsoft.com/office/officeart/2005/8/layout/p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66AF1A37-3EBE-4331-8AE3-757D0B9B5527}" type="doc">
      <dgm:prSet loTypeId="urn:microsoft.com/office/officeart/2011/layout/HexagonRadial" loCatId="cycle" qsTypeId="urn:microsoft.com/office/officeart/2005/8/quickstyle/3d5" qsCatId="3D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35774E42-0432-42C2-ADE6-7351A21C66D4}">
      <dgm:prSet phldrT="[Text]" custT="1"/>
      <dgm:spPr/>
      <dgm:t>
        <a:bodyPr/>
        <a:lstStyle/>
        <a:p>
          <a:r>
            <a:rPr lang="fa-IR" sz="1600" dirty="0"/>
            <a:t>ویزیو</a:t>
          </a:r>
        </a:p>
        <a:p>
          <a:endParaRPr lang="fa-IR" sz="1600" dirty="0"/>
        </a:p>
        <a:p>
          <a:r>
            <a:rPr lang="fa-IR" sz="1600" dirty="0"/>
            <a:t>طراحی نمودار فلوچارت یا دیاگرام</a:t>
          </a:r>
          <a:endParaRPr lang="en-US" sz="1600" dirty="0"/>
        </a:p>
      </dgm:t>
    </dgm:pt>
    <dgm:pt modelId="{92448DC9-FC4D-4141-9BB7-729BC0E1C0B6}" type="parTrans" cxnId="{1DDD41E7-7B48-4B9B-9EBF-831744C90F75}">
      <dgm:prSet/>
      <dgm:spPr/>
      <dgm:t>
        <a:bodyPr/>
        <a:lstStyle/>
        <a:p>
          <a:endParaRPr lang="en-US"/>
        </a:p>
      </dgm:t>
    </dgm:pt>
    <dgm:pt modelId="{1946190B-410B-4B5C-BC8D-48A758E7F36D}" type="sibTrans" cxnId="{1DDD41E7-7B48-4B9B-9EBF-831744C90F75}">
      <dgm:prSet/>
      <dgm:spPr/>
      <dgm:t>
        <a:bodyPr/>
        <a:lstStyle/>
        <a:p>
          <a:endParaRPr lang="en-US"/>
        </a:p>
      </dgm:t>
    </dgm:pt>
    <dgm:pt modelId="{1799F5E5-F8D7-4977-815E-CB7D4703061F}">
      <dgm:prSet phldrT="[Text]" custT="1"/>
      <dgm:spPr/>
      <dgm:t>
        <a:bodyPr/>
        <a:lstStyle/>
        <a:p>
          <a:r>
            <a:rPr lang="fa-IR" sz="1400" dirty="0"/>
            <a:t>پابلیشر</a:t>
          </a:r>
        </a:p>
        <a:p>
          <a:endParaRPr lang="fa-IR" sz="1400" dirty="0"/>
        </a:p>
        <a:p>
          <a:r>
            <a:rPr lang="fa-IR" sz="1100" dirty="0"/>
            <a:t>ساخت رزومه و کارت تبریک</a:t>
          </a:r>
          <a:endParaRPr lang="en-US" sz="1100" dirty="0"/>
        </a:p>
      </dgm:t>
    </dgm:pt>
    <dgm:pt modelId="{B792FD75-6531-4F4C-91A4-44A0D27D4FB9}" type="parTrans" cxnId="{4821E203-B453-43D7-81F0-D65BAC625398}">
      <dgm:prSet/>
      <dgm:spPr/>
      <dgm:t>
        <a:bodyPr/>
        <a:lstStyle/>
        <a:p>
          <a:endParaRPr lang="en-US"/>
        </a:p>
      </dgm:t>
    </dgm:pt>
    <dgm:pt modelId="{C1D5854F-90E5-422B-8B5E-77E7F38DAC38}" type="sibTrans" cxnId="{4821E203-B453-43D7-81F0-D65BAC625398}">
      <dgm:prSet/>
      <dgm:spPr/>
      <dgm:t>
        <a:bodyPr/>
        <a:lstStyle/>
        <a:p>
          <a:endParaRPr lang="en-US"/>
        </a:p>
      </dgm:t>
    </dgm:pt>
    <dgm:pt modelId="{A5E6E941-C6F0-4995-9761-41E8903AA0E5}">
      <dgm:prSet phldrT="[Text]" custT="1"/>
      <dgm:spPr/>
      <dgm:t>
        <a:bodyPr/>
        <a:lstStyle/>
        <a:p>
          <a:r>
            <a:rPr lang="fa-IR" sz="1400" dirty="0"/>
            <a:t>اسکایپ</a:t>
          </a:r>
        </a:p>
        <a:p>
          <a:endParaRPr lang="fa-IR" sz="1100" dirty="0"/>
        </a:p>
        <a:p>
          <a:r>
            <a:rPr lang="fa-IR" sz="1100" dirty="0"/>
            <a:t>برنامه برگزاری همایش و جلسه آنلاین</a:t>
          </a:r>
          <a:endParaRPr lang="en-US" sz="1100" dirty="0"/>
        </a:p>
      </dgm:t>
    </dgm:pt>
    <dgm:pt modelId="{3011531E-6426-4DBE-B3C0-EE6E5E7F90B6}" type="parTrans" cxnId="{AB89EFB7-57B0-4975-A5BB-8D74FF8DBBE1}">
      <dgm:prSet/>
      <dgm:spPr/>
      <dgm:t>
        <a:bodyPr/>
        <a:lstStyle/>
        <a:p>
          <a:endParaRPr lang="en-US"/>
        </a:p>
      </dgm:t>
    </dgm:pt>
    <dgm:pt modelId="{30F58A26-06F4-4164-94F0-6D1F21C2BA33}" type="sibTrans" cxnId="{AB89EFB7-57B0-4975-A5BB-8D74FF8DBBE1}">
      <dgm:prSet/>
      <dgm:spPr/>
      <dgm:t>
        <a:bodyPr/>
        <a:lstStyle/>
        <a:p>
          <a:endParaRPr lang="en-US"/>
        </a:p>
      </dgm:t>
    </dgm:pt>
    <dgm:pt modelId="{5774D54F-1154-4E3F-B630-FD4C99E8E32A}">
      <dgm:prSet phldrT="[Text]" custT="1"/>
      <dgm:spPr/>
      <dgm:t>
        <a:bodyPr/>
        <a:lstStyle/>
        <a:p>
          <a:r>
            <a:rPr lang="fa-IR" sz="1600" dirty="0"/>
            <a:t>تیمز</a:t>
          </a:r>
        </a:p>
        <a:p>
          <a:endParaRPr lang="fa-IR" sz="1400" dirty="0"/>
        </a:p>
        <a:p>
          <a:r>
            <a:rPr lang="fa-IR" sz="1400" dirty="0"/>
            <a:t>یجاد گروه‌های اینترنتی</a:t>
          </a:r>
          <a:endParaRPr lang="en-US" sz="1400" dirty="0"/>
        </a:p>
      </dgm:t>
    </dgm:pt>
    <dgm:pt modelId="{91B78E23-697D-4583-A370-42B99C9ABEAA}" type="parTrans" cxnId="{73AF6772-FB0F-4567-97BA-210ED61B4BFC}">
      <dgm:prSet/>
      <dgm:spPr/>
      <dgm:t>
        <a:bodyPr/>
        <a:lstStyle/>
        <a:p>
          <a:endParaRPr lang="en-US"/>
        </a:p>
      </dgm:t>
    </dgm:pt>
    <dgm:pt modelId="{720FE4A9-8F07-4D8A-95F6-6E43A9BC8A42}" type="sibTrans" cxnId="{73AF6772-FB0F-4567-97BA-210ED61B4BFC}">
      <dgm:prSet/>
      <dgm:spPr/>
      <dgm:t>
        <a:bodyPr/>
        <a:lstStyle/>
        <a:p>
          <a:endParaRPr lang="en-US"/>
        </a:p>
      </dgm:t>
    </dgm:pt>
    <dgm:pt modelId="{070556E8-9D9C-49A7-B9D8-E82744623292}">
      <dgm:prSet phldrT="[Text]" custT="1"/>
      <dgm:spPr/>
      <dgm:t>
        <a:bodyPr/>
        <a:lstStyle/>
        <a:p>
          <a:r>
            <a:rPr lang="fa-IR" sz="1800" dirty="0"/>
            <a:t>لینک</a:t>
          </a:r>
        </a:p>
        <a:p>
          <a:endParaRPr lang="fa-IR" sz="1100" dirty="0"/>
        </a:p>
        <a:p>
          <a:r>
            <a:rPr lang="fa-IR" sz="1100" dirty="0"/>
            <a:t>ارتباطات تلفنی، صوتی، تصویری و ویدئوکنفرانس</a:t>
          </a:r>
          <a:endParaRPr lang="en-US" sz="1100" dirty="0"/>
        </a:p>
      </dgm:t>
    </dgm:pt>
    <dgm:pt modelId="{26C42DA5-4DC3-4B6C-B908-7ECDBEDE2CAB}" type="parTrans" cxnId="{E4E49243-47E3-4964-B215-73B8237BB93D}">
      <dgm:prSet/>
      <dgm:spPr/>
      <dgm:t>
        <a:bodyPr/>
        <a:lstStyle/>
        <a:p>
          <a:endParaRPr lang="en-US"/>
        </a:p>
      </dgm:t>
    </dgm:pt>
    <dgm:pt modelId="{91167B39-E71A-4566-84AF-26B2EBAAB1A5}" type="sibTrans" cxnId="{E4E49243-47E3-4964-B215-73B8237BB93D}">
      <dgm:prSet/>
      <dgm:spPr/>
      <dgm:t>
        <a:bodyPr/>
        <a:lstStyle/>
        <a:p>
          <a:endParaRPr lang="en-US"/>
        </a:p>
      </dgm:t>
    </dgm:pt>
    <dgm:pt modelId="{BE06AFAF-0D8E-4CCE-BA41-970F43DF439E}">
      <dgm:prSet phldrT="[Text]" custT="1"/>
      <dgm:spPr/>
      <dgm:t>
        <a:bodyPr/>
        <a:lstStyle/>
        <a:p>
          <a:r>
            <a:rPr lang="fa-IR" sz="1800" dirty="0"/>
            <a:t>اینفوپس</a:t>
          </a:r>
        </a:p>
        <a:p>
          <a:endParaRPr lang="fa-IR" sz="1700" dirty="0"/>
        </a:p>
        <a:p>
          <a:r>
            <a:rPr lang="fa-IR" sz="1700" dirty="0"/>
            <a:t>طراحی فرم</a:t>
          </a:r>
          <a:endParaRPr lang="en-US" sz="1700" dirty="0"/>
        </a:p>
      </dgm:t>
    </dgm:pt>
    <dgm:pt modelId="{DCAA51D1-DDA4-439F-B867-94090FE948D6}" type="parTrans" cxnId="{5A303545-5336-4114-8658-7C180E136A9F}">
      <dgm:prSet/>
      <dgm:spPr/>
      <dgm:t>
        <a:bodyPr/>
        <a:lstStyle/>
        <a:p>
          <a:endParaRPr lang="en-US"/>
        </a:p>
      </dgm:t>
    </dgm:pt>
    <dgm:pt modelId="{B12B94B2-66E4-468F-B30F-3C68FB0F0B15}" type="sibTrans" cxnId="{5A303545-5336-4114-8658-7C180E136A9F}">
      <dgm:prSet/>
      <dgm:spPr/>
      <dgm:t>
        <a:bodyPr/>
        <a:lstStyle/>
        <a:p>
          <a:endParaRPr lang="en-US"/>
        </a:p>
      </dgm:t>
    </dgm:pt>
    <dgm:pt modelId="{DE4D14DC-1F64-48A9-9969-37D0CC5E1ECA}">
      <dgm:prSet phldrT="[Text]" custT="1"/>
      <dgm:spPr/>
      <dgm:t>
        <a:bodyPr/>
        <a:lstStyle/>
        <a:p>
          <a:r>
            <a:rPr lang="fa-IR" sz="1400" dirty="0"/>
            <a:t>پروجکت</a:t>
          </a:r>
        </a:p>
        <a:p>
          <a:endParaRPr lang="fa-IR" sz="1100" dirty="0"/>
        </a:p>
        <a:p>
          <a:r>
            <a:rPr lang="fa-IR" sz="1100" dirty="0"/>
            <a:t>مدیریت پروژه‌ها پیگیری رویدادها و ایجاد نمودار فعالیت‌ها</a:t>
          </a:r>
          <a:endParaRPr lang="en-US" sz="1100" dirty="0"/>
        </a:p>
      </dgm:t>
    </dgm:pt>
    <dgm:pt modelId="{0F0E0488-5A33-4AA4-9466-4BB8A2ACF2A2}" type="parTrans" cxnId="{9CFDACF8-5C4A-4076-B1B9-11CB6C5876FC}">
      <dgm:prSet/>
      <dgm:spPr/>
      <dgm:t>
        <a:bodyPr/>
        <a:lstStyle/>
        <a:p>
          <a:endParaRPr lang="en-US"/>
        </a:p>
      </dgm:t>
    </dgm:pt>
    <dgm:pt modelId="{26B649AD-1F44-44A7-B463-E1B986F99672}" type="sibTrans" cxnId="{9CFDACF8-5C4A-4076-B1B9-11CB6C5876FC}">
      <dgm:prSet/>
      <dgm:spPr/>
      <dgm:t>
        <a:bodyPr/>
        <a:lstStyle/>
        <a:p>
          <a:endParaRPr lang="en-US"/>
        </a:p>
      </dgm:t>
    </dgm:pt>
    <dgm:pt modelId="{8C7598D8-556A-42C0-953C-8E6491B6500F}" type="pres">
      <dgm:prSet presAssocID="{66AF1A37-3EBE-4331-8AE3-757D0B9B5527}" presName="Name0" presStyleCnt="0">
        <dgm:presLayoutVars>
          <dgm:chMax val="1"/>
          <dgm:chPref val="1"/>
          <dgm:dir/>
          <dgm:animOne val="branch"/>
          <dgm:animLvl val="lvl"/>
        </dgm:presLayoutVars>
      </dgm:prSet>
      <dgm:spPr/>
    </dgm:pt>
    <dgm:pt modelId="{7A164ECE-924E-4A6B-9037-78D593A22299}" type="pres">
      <dgm:prSet presAssocID="{35774E42-0432-42C2-ADE6-7351A21C66D4}" presName="Parent" presStyleLbl="node0" presStyleIdx="0" presStyleCnt="1">
        <dgm:presLayoutVars>
          <dgm:chMax val="6"/>
          <dgm:chPref val="6"/>
        </dgm:presLayoutVars>
      </dgm:prSet>
      <dgm:spPr/>
    </dgm:pt>
    <dgm:pt modelId="{6A180990-B623-44D4-A6AC-CF4D09259FB3}" type="pres">
      <dgm:prSet presAssocID="{1799F5E5-F8D7-4977-815E-CB7D4703061F}" presName="Accent1" presStyleCnt="0"/>
      <dgm:spPr/>
    </dgm:pt>
    <dgm:pt modelId="{39977265-F285-4DA5-AF77-7BDA41B6C7B7}" type="pres">
      <dgm:prSet presAssocID="{1799F5E5-F8D7-4977-815E-CB7D4703061F}" presName="Accent" presStyleLbl="bgShp" presStyleIdx="0" presStyleCnt="6"/>
      <dgm:spPr/>
    </dgm:pt>
    <dgm:pt modelId="{A24D36EE-92E6-4BFB-8751-F7A8E39AFE4F}" type="pres">
      <dgm:prSet presAssocID="{1799F5E5-F8D7-4977-815E-CB7D4703061F}" presName="Child1" presStyleLbl="node1" presStyleIdx="0" presStyleCnt="6">
        <dgm:presLayoutVars>
          <dgm:chMax val="0"/>
          <dgm:chPref val="0"/>
          <dgm:bulletEnabled val="1"/>
        </dgm:presLayoutVars>
      </dgm:prSet>
      <dgm:spPr/>
    </dgm:pt>
    <dgm:pt modelId="{64CE4C6D-38D8-46A0-81F9-AC4882A03DB1}" type="pres">
      <dgm:prSet presAssocID="{A5E6E941-C6F0-4995-9761-41E8903AA0E5}" presName="Accent2" presStyleCnt="0"/>
      <dgm:spPr/>
    </dgm:pt>
    <dgm:pt modelId="{829E9355-1CFA-4DF7-9DDD-6000904C5A85}" type="pres">
      <dgm:prSet presAssocID="{A5E6E941-C6F0-4995-9761-41E8903AA0E5}" presName="Accent" presStyleLbl="bgShp" presStyleIdx="1" presStyleCnt="6"/>
      <dgm:spPr/>
    </dgm:pt>
    <dgm:pt modelId="{72FE400A-4815-477B-A0C9-89474BF8FA8A}" type="pres">
      <dgm:prSet presAssocID="{A5E6E941-C6F0-4995-9761-41E8903AA0E5}" presName="Child2" presStyleLbl="node1" presStyleIdx="1" presStyleCnt="6">
        <dgm:presLayoutVars>
          <dgm:chMax val="0"/>
          <dgm:chPref val="0"/>
          <dgm:bulletEnabled val="1"/>
        </dgm:presLayoutVars>
      </dgm:prSet>
      <dgm:spPr/>
    </dgm:pt>
    <dgm:pt modelId="{D2A0938E-FA99-4A1A-A464-AF92CA2C7F72}" type="pres">
      <dgm:prSet presAssocID="{5774D54F-1154-4E3F-B630-FD4C99E8E32A}" presName="Accent3" presStyleCnt="0"/>
      <dgm:spPr/>
    </dgm:pt>
    <dgm:pt modelId="{FD635C0D-2F0C-4D1E-9645-710AAF513E08}" type="pres">
      <dgm:prSet presAssocID="{5774D54F-1154-4E3F-B630-FD4C99E8E32A}" presName="Accent" presStyleLbl="bgShp" presStyleIdx="2" presStyleCnt="6"/>
      <dgm:spPr/>
    </dgm:pt>
    <dgm:pt modelId="{7E06AAC0-8502-40B2-A9CF-8F3DC4F6A62D}" type="pres">
      <dgm:prSet presAssocID="{5774D54F-1154-4E3F-B630-FD4C99E8E32A}" presName="Child3" presStyleLbl="node1" presStyleIdx="2" presStyleCnt="6">
        <dgm:presLayoutVars>
          <dgm:chMax val="0"/>
          <dgm:chPref val="0"/>
          <dgm:bulletEnabled val="1"/>
        </dgm:presLayoutVars>
      </dgm:prSet>
      <dgm:spPr/>
    </dgm:pt>
    <dgm:pt modelId="{4A337021-95EF-427A-8670-8D4BDDB6A207}" type="pres">
      <dgm:prSet presAssocID="{070556E8-9D9C-49A7-B9D8-E82744623292}" presName="Accent4" presStyleCnt="0"/>
      <dgm:spPr/>
    </dgm:pt>
    <dgm:pt modelId="{47A796D0-5C1A-4B97-9F4F-E78404875673}" type="pres">
      <dgm:prSet presAssocID="{070556E8-9D9C-49A7-B9D8-E82744623292}" presName="Accent" presStyleLbl="bgShp" presStyleIdx="3" presStyleCnt="6"/>
      <dgm:spPr/>
    </dgm:pt>
    <dgm:pt modelId="{02526083-A097-4FC2-9384-1035929926B9}" type="pres">
      <dgm:prSet presAssocID="{070556E8-9D9C-49A7-B9D8-E82744623292}" presName="Child4" presStyleLbl="node1" presStyleIdx="3" presStyleCnt="6">
        <dgm:presLayoutVars>
          <dgm:chMax val="0"/>
          <dgm:chPref val="0"/>
          <dgm:bulletEnabled val="1"/>
        </dgm:presLayoutVars>
      </dgm:prSet>
      <dgm:spPr/>
    </dgm:pt>
    <dgm:pt modelId="{DC6A2BD5-E43C-4EF6-862E-808BA81A38B0}" type="pres">
      <dgm:prSet presAssocID="{BE06AFAF-0D8E-4CCE-BA41-970F43DF439E}" presName="Accent5" presStyleCnt="0"/>
      <dgm:spPr/>
    </dgm:pt>
    <dgm:pt modelId="{33B7DE63-D031-4838-BC83-03AD993DFC9A}" type="pres">
      <dgm:prSet presAssocID="{BE06AFAF-0D8E-4CCE-BA41-970F43DF439E}" presName="Accent" presStyleLbl="bgShp" presStyleIdx="4" presStyleCnt="6"/>
      <dgm:spPr/>
    </dgm:pt>
    <dgm:pt modelId="{825487A6-AF3C-4457-834E-FD07559273FD}" type="pres">
      <dgm:prSet presAssocID="{BE06AFAF-0D8E-4CCE-BA41-970F43DF439E}" presName="Child5" presStyleLbl="node1" presStyleIdx="4" presStyleCnt="6">
        <dgm:presLayoutVars>
          <dgm:chMax val="0"/>
          <dgm:chPref val="0"/>
          <dgm:bulletEnabled val="1"/>
        </dgm:presLayoutVars>
      </dgm:prSet>
      <dgm:spPr/>
    </dgm:pt>
    <dgm:pt modelId="{88129FEB-FE8B-4D8F-9095-8CBC75D52E01}" type="pres">
      <dgm:prSet presAssocID="{DE4D14DC-1F64-48A9-9969-37D0CC5E1ECA}" presName="Accent6" presStyleCnt="0"/>
      <dgm:spPr/>
    </dgm:pt>
    <dgm:pt modelId="{065FF692-53FE-437E-AC24-8ED2809D8A39}" type="pres">
      <dgm:prSet presAssocID="{DE4D14DC-1F64-48A9-9969-37D0CC5E1ECA}" presName="Accent" presStyleLbl="bgShp" presStyleIdx="5" presStyleCnt="6"/>
      <dgm:spPr/>
    </dgm:pt>
    <dgm:pt modelId="{9F28FE25-5BC9-49FD-BE95-C86996E24E99}" type="pres">
      <dgm:prSet presAssocID="{DE4D14DC-1F64-48A9-9969-37D0CC5E1ECA}" presName="Child6" presStyleLbl="node1" presStyleIdx="5" presStyleCnt="6">
        <dgm:presLayoutVars>
          <dgm:chMax val="0"/>
          <dgm:chPref val="0"/>
          <dgm:bulletEnabled val="1"/>
        </dgm:presLayoutVars>
      </dgm:prSet>
      <dgm:spPr/>
    </dgm:pt>
  </dgm:ptLst>
  <dgm:cxnLst>
    <dgm:cxn modelId="{4821E203-B453-43D7-81F0-D65BAC625398}" srcId="{35774E42-0432-42C2-ADE6-7351A21C66D4}" destId="{1799F5E5-F8D7-4977-815E-CB7D4703061F}" srcOrd="0" destOrd="0" parTransId="{B792FD75-6531-4F4C-91A4-44A0D27D4FB9}" sibTransId="{C1D5854F-90E5-422B-8B5E-77E7F38DAC38}"/>
    <dgm:cxn modelId="{A66B7D04-19F4-49FC-86F0-07079C79BBFB}" type="presOf" srcId="{1799F5E5-F8D7-4977-815E-CB7D4703061F}" destId="{A24D36EE-92E6-4BFB-8751-F7A8E39AFE4F}" srcOrd="0" destOrd="0" presId="urn:microsoft.com/office/officeart/2011/layout/HexagonRadial"/>
    <dgm:cxn modelId="{C003A31B-C3FA-4E85-90D8-68CCA90498D8}" type="presOf" srcId="{A5E6E941-C6F0-4995-9761-41E8903AA0E5}" destId="{72FE400A-4815-477B-A0C9-89474BF8FA8A}" srcOrd="0" destOrd="0" presId="urn:microsoft.com/office/officeart/2011/layout/HexagonRadial"/>
    <dgm:cxn modelId="{630E153F-62A2-4ED1-8B9D-510D888A07D3}" type="presOf" srcId="{66AF1A37-3EBE-4331-8AE3-757D0B9B5527}" destId="{8C7598D8-556A-42C0-953C-8E6491B6500F}" srcOrd="0" destOrd="0" presId="urn:microsoft.com/office/officeart/2011/layout/HexagonRadial"/>
    <dgm:cxn modelId="{4A03EA5B-C247-4B96-9926-F9E4010D18C8}" type="presOf" srcId="{BE06AFAF-0D8E-4CCE-BA41-970F43DF439E}" destId="{825487A6-AF3C-4457-834E-FD07559273FD}" srcOrd="0" destOrd="0" presId="urn:microsoft.com/office/officeart/2011/layout/HexagonRadial"/>
    <dgm:cxn modelId="{CD53EC5F-5332-4BDF-A473-8AEBDD67D7C2}" type="presOf" srcId="{DE4D14DC-1F64-48A9-9969-37D0CC5E1ECA}" destId="{9F28FE25-5BC9-49FD-BE95-C86996E24E99}" srcOrd="0" destOrd="0" presId="urn:microsoft.com/office/officeart/2011/layout/HexagonRadial"/>
    <dgm:cxn modelId="{E4E49243-47E3-4964-B215-73B8237BB93D}" srcId="{35774E42-0432-42C2-ADE6-7351A21C66D4}" destId="{070556E8-9D9C-49A7-B9D8-E82744623292}" srcOrd="3" destOrd="0" parTransId="{26C42DA5-4DC3-4B6C-B908-7ECDBEDE2CAB}" sibTransId="{91167B39-E71A-4566-84AF-26B2EBAAB1A5}"/>
    <dgm:cxn modelId="{5A303545-5336-4114-8658-7C180E136A9F}" srcId="{35774E42-0432-42C2-ADE6-7351A21C66D4}" destId="{BE06AFAF-0D8E-4CCE-BA41-970F43DF439E}" srcOrd="4" destOrd="0" parTransId="{DCAA51D1-DDA4-439F-B867-94090FE948D6}" sibTransId="{B12B94B2-66E4-468F-B30F-3C68FB0F0B15}"/>
    <dgm:cxn modelId="{B6B02F6E-4CD1-41B7-BF4B-603040F80A7C}" type="presOf" srcId="{070556E8-9D9C-49A7-B9D8-E82744623292}" destId="{02526083-A097-4FC2-9384-1035929926B9}" srcOrd="0" destOrd="0" presId="urn:microsoft.com/office/officeart/2011/layout/HexagonRadial"/>
    <dgm:cxn modelId="{73AF6772-FB0F-4567-97BA-210ED61B4BFC}" srcId="{35774E42-0432-42C2-ADE6-7351A21C66D4}" destId="{5774D54F-1154-4E3F-B630-FD4C99E8E32A}" srcOrd="2" destOrd="0" parTransId="{91B78E23-697D-4583-A370-42B99C9ABEAA}" sibTransId="{720FE4A9-8F07-4D8A-95F6-6E43A9BC8A42}"/>
    <dgm:cxn modelId="{67C90B53-8984-4B1E-AEF6-8BF1C0E11686}" type="presOf" srcId="{35774E42-0432-42C2-ADE6-7351A21C66D4}" destId="{7A164ECE-924E-4A6B-9037-78D593A22299}" srcOrd="0" destOrd="0" presId="urn:microsoft.com/office/officeart/2011/layout/HexagonRadial"/>
    <dgm:cxn modelId="{AB89EFB7-57B0-4975-A5BB-8D74FF8DBBE1}" srcId="{35774E42-0432-42C2-ADE6-7351A21C66D4}" destId="{A5E6E941-C6F0-4995-9761-41E8903AA0E5}" srcOrd="1" destOrd="0" parTransId="{3011531E-6426-4DBE-B3C0-EE6E5E7F90B6}" sibTransId="{30F58A26-06F4-4164-94F0-6D1F21C2BA33}"/>
    <dgm:cxn modelId="{2AEE7EB8-B53E-41B8-9807-2E9997BC9F72}" type="presOf" srcId="{5774D54F-1154-4E3F-B630-FD4C99E8E32A}" destId="{7E06AAC0-8502-40B2-A9CF-8F3DC4F6A62D}" srcOrd="0" destOrd="0" presId="urn:microsoft.com/office/officeart/2011/layout/HexagonRadial"/>
    <dgm:cxn modelId="{1DDD41E7-7B48-4B9B-9EBF-831744C90F75}" srcId="{66AF1A37-3EBE-4331-8AE3-757D0B9B5527}" destId="{35774E42-0432-42C2-ADE6-7351A21C66D4}" srcOrd="0" destOrd="0" parTransId="{92448DC9-FC4D-4141-9BB7-729BC0E1C0B6}" sibTransId="{1946190B-410B-4B5C-BC8D-48A758E7F36D}"/>
    <dgm:cxn modelId="{9CFDACF8-5C4A-4076-B1B9-11CB6C5876FC}" srcId="{35774E42-0432-42C2-ADE6-7351A21C66D4}" destId="{DE4D14DC-1F64-48A9-9969-37D0CC5E1ECA}" srcOrd="5" destOrd="0" parTransId="{0F0E0488-5A33-4AA4-9466-4BB8A2ACF2A2}" sibTransId="{26B649AD-1F44-44A7-B463-E1B986F99672}"/>
    <dgm:cxn modelId="{E5AA32BF-D2E8-4D88-AB66-EB27D91BF4EF}" type="presParOf" srcId="{8C7598D8-556A-42C0-953C-8E6491B6500F}" destId="{7A164ECE-924E-4A6B-9037-78D593A22299}" srcOrd="0" destOrd="0" presId="urn:microsoft.com/office/officeart/2011/layout/HexagonRadial"/>
    <dgm:cxn modelId="{E738E5DB-FDA5-4A27-9DF5-312C218C626F}" type="presParOf" srcId="{8C7598D8-556A-42C0-953C-8E6491B6500F}" destId="{6A180990-B623-44D4-A6AC-CF4D09259FB3}" srcOrd="1" destOrd="0" presId="urn:microsoft.com/office/officeart/2011/layout/HexagonRadial"/>
    <dgm:cxn modelId="{C34DB2DD-66F1-4825-BA96-14B1CC478DD9}" type="presParOf" srcId="{6A180990-B623-44D4-A6AC-CF4D09259FB3}" destId="{39977265-F285-4DA5-AF77-7BDA41B6C7B7}" srcOrd="0" destOrd="0" presId="urn:microsoft.com/office/officeart/2011/layout/HexagonRadial"/>
    <dgm:cxn modelId="{1168A62D-79F1-4271-9CEE-220F91CAC080}" type="presParOf" srcId="{8C7598D8-556A-42C0-953C-8E6491B6500F}" destId="{A24D36EE-92E6-4BFB-8751-F7A8E39AFE4F}" srcOrd="2" destOrd="0" presId="urn:microsoft.com/office/officeart/2011/layout/HexagonRadial"/>
    <dgm:cxn modelId="{BBDDF7AA-3415-4B85-AB70-B13F3F8711CE}" type="presParOf" srcId="{8C7598D8-556A-42C0-953C-8E6491B6500F}" destId="{64CE4C6D-38D8-46A0-81F9-AC4882A03DB1}" srcOrd="3" destOrd="0" presId="urn:microsoft.com/office/officeart/2011/layout/HexagonRadial"/>
    <dgm:cxn modelId="{79B26765-013F-4902-8DC5-D2361EF7500E}" type="presParOf" srcId="{64CE4C6D-38D8-46A0-81F9-AC4882A03DB1}" destId="{829E9355-1CFA-4DF7-9DDD-6000904C5A85}" srcOrd="0" destOrd="0" presId="urn:microsoft.com/office/officeart/2011/layout/HexagonRadial"/>
    <dgm:cxn modelId="{468E4C59-4010-492F-BDEC-1387CB3DB52E}" type="presParOf" srcId="{8C7598D8-556A-42C0-953C-8E6491B6500F}" destId="{72FE400A-4815-477B-A0C9-89474BF8FA8A}" srcOrd="4" destOrd="0" presId="urn:microsoft.com/office/officeart/2011/layout/HexagonRadial"/>
    <dgm:cxn modelId="{355C8401-B936-4D65-8286-E9821C40232F}" type="presParOf" srcId="{8C7598D8-556A-42C0-953C-8E6491B6500F}" destId="{D2A0938E-FA99-4A1A-A464-AF92CA2C7F72}" srcOrd="5" destOrd="0" presId="urn:microsoft.com/office/officeart/2011/layout/HexagonRadial"/>
    <dgm:cxn modelId="{54C60BD1-B213-4DDE-99C1-5150362143A2}" type="presParOf" srcId="{D2A0938E-FA99-4A1A-A464-AF92CA2C7F72}" destId="{FD635C0D-2F0C-4D1E-9645-710AAF513E08}" srcOrd="0" destOrd="0" presId="urn:microsoft.com/office/officeart/2011/layout/HexagonRadial"/>
    <dgm:cxn modelId="{C5CC1DD4-A717-4ADF-BEE3-5808DC91B692}" type="presParOf" srcId="{8C7598D8-556A-42C0-953C-8E6491B6500F}" destId="{7E06AAC0-8502-40B2-A9CF-8F3DC4F6A62D}" srcOrd="6" destOrd="0" presId="urn:microsoft.com/office/officeart/2011/layout/HexagonRadial"/>
    <dgm:cxn modelId="{3F0D9E3E-C2A0-4370-9397-6D9BE9BEE06C}" type="presParOf" srcId="{8C7598D8-556A-42C0-953C-8E6491B6500F}" destId="{4A337021-95EF-427A-8670-8D4BDDB6A207}" srcOrd="7" destOrd="0" presId="urn:microsoft.com/office/officeart/2011/layout/HexagonRadial"/>
    <dgm:cxn modelId="{1B667AAE-C1A1-4979-BA69-73A75CAF191E}" type="presParOf" srcId="{4A337021-95EF-427A-8670-8D4BDDB6A207}" destId="{47A796D0-5C1A-4B97-9F4F-E78404875673}" srcOrd="0" destOrd="0" presId="urn:microsoft.com/office/officeart/2011/layout/HexagonRadial"/>
    <dgm:cxn modelId="{473E3A6D-5A2B-46F4-91A9-737856AA9024}" type="presParOf" srcId="{8C7598D8-556A-42C0-953C-8E6491B6500F}" destId="{02526083-A097-4FC2-9384-1035929926B9}" srcOrd="8" destOrd="0" presId="urn:microsoft.com/office/officeart/2011/layout/HexagonRadial"/>
    <dgm:cxn modelId="{B856333A-91DE-442A-BEB7-59427DFD349B}" type="presParOf" srcId="{8C7598D8-556A-42C0-953C-8E6491B6500F}" destId="{DC6A2BD5-E43C-4EF6-862E-808BA81A38B0}" srcOrd="9" destOrd="0" presId="urn:microsoft.com/office/officeart/2011/layout/HexagonRadial"/>
    <dgm:cxn modelId="{262C250C-375A-425A-AE23-C4BA025C998C}" type="presParOf" srcId="{DC6A2BD5-E43C-4EF6-862E-808BA81A38B0}" destId="{33B7DE63-D031-4838-BC83-03AD993DFC9A}" srcOrd="0" destOrd="0" presId="urn:microsoft.com/office/officeart/2011/layout/HexagonRadial"/>
    <dgm:cxn modelId="{82037390-9867-49BF-B1A2-189649A98344}" type="presParOf" srcId="{8C7598D8-556A-42C0-953C-8E6491B6500F}" destId="{825487A6-AF3C-4457-834E-FD07559273FD}" srcOrd="10" destOrd="0" presId="urn:microsoft.com/office/officeart/2011/layout/HexagonRadial"/>
    <dgm:cxn modelId="{EC10D43C-FF1B-4E04-85EE-6DDCCE3EC0ED}" type="presParOf" srcId="{8C7598D8-556A-42C0-953C-8E6491B6500F}" destId="{88129FEB-FE8B-4D8F-9095-8CBC75D52E01}" srcOrd="11" destOrd="0" presId="urn:microsoft.com/office/officeart/2011/layout/HexagonRadial"/>
    <dgm:cxn modelId="{4EF72DD0-C6CF-4CD5-AD34-84C90383370C}" type="presParOf" srcId="{88129FEB-FE8B-4D8F-9095-8CBC75D52E01}" destId="{065FF692-53FE-437E-AC24-8ED2809D8A39}" srcOrd="0" destOrd="0" presId="urn:microsoft.com/office/officeart/2011/layout/HexagonRadial"/>
    <dgm:cxn modelId="{BED04DC4-218A-430A-9DE9-C4160CBA2E73}" type="presParOf" srcId="{8C7598D8-556A-42C0-953C-8E6491B6500F}" destId="{9F28FE25-5BC9-49FD-BE95-C86996E24E99}" srcOrd="12" destOrd="0" presId="urn:microsoft.com/office/officeart/2011/layout/HexagonRadial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7B1D8C9-E745-4196-8E69-F55B4EED1C8B}">
      <dsp:nvSpPr>
        <dsp:cNvPr id="0" name=""/>
        <dsp:cNvSpPr/>
      </dsp:nvSpPr>
      <dsp:spPr>
        <a:xfrm>
          <a:off x="0" y="119273"/>
          <a:ext cx="10515600" cy="120600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t" anchorCtr="0">
          <a:noAutofit/>
        </a:bodyPr>
        <a:lstStyle/>
        <a:p>
          <a:pPr marL="0" lvl="0" indent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a-IR" sz="3100" kern="1200" dirty="0"/>
            <a:t>ورد</a:t>
          </a:r>
          <a:endParaRPr lang="en-US" sz="3100" kern="1200" dirty="0"/>
        </a:p>
        <a:p>
          <a:pPr marL="228600" lvl="1" indent="-228600" algn="r" defTabSz="10668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a-IR" sz="2400" kern="1200" dirty="0"/>
            <a:t>گزارش نویسی و متن نویسی</a:t>
          </a:r>
          <a:endParaRPr lang="en-US" sz="2400" kern="1200" dirty="0"/>
        </a:p>
      </dsp:txBody>
      <dsp:txXfrm>
        <a:off x="2223720" y="119273"/>
        <a:ext cx="8291879" cy="1206004"/>
      </dsp:txXfrm>
    </dsp:sp>
    <dsp:sp modelId="{2017F06F-34F2-4BD2-853F-AB51A4B9610E}">
      <dsp:nvSpPr>
        <dsp:cNvPr id="0" name=""/>
        <dsp:cNvSpPr/>
      </dsp:nvSpPr>
      <dsp:spPr>
        <a:xfrm>
          <a:off x="346559" y="87555"/>
          <a:ext cx="1386166" cy="1002295"/>
        </a:xfrm>
        <a:prstGeom prst="roundRect">
          <a:avLst>
            <a:gd name="adj" fmla="val 10000"/>
          </a:avLst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15000" r="-15000"/>
          </a:stretch>
        </a:blipFill>
        <a:ln>
          <a:noFill/>
        </a:ln>
        <a:effectLst/>
        <a:sp3d z="57150" extrusionH="63500" contourW="127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1E87C48-6074-47D3-8882-579795B03711}">
      <dsp:nvSpPr>
        <dsp:cNvPr id="0" name=""/>
        <dsp:cNvSpPr/>
      </dsp:nvSpPr>
      <dsp:spPr>
        <a:xfrm>
          <a:off x="0" y="1326604"/>
          <a:ext cx="10515600" cy="120600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t" anchorCtr="0">
          <a:noAutofit/>
        </a:bodyPr>
        <a:lstStyle/>
        <a:p>
          <a:pPr marL="0" lvl="0" indent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a-IR" sz="3100" kern="1200" dirty="0"/>
            <a:t>پاورپوینت</a:t>
          </a:r>
          <a:endParaRPr lang="en-US" sz="3100" kern="1200" dirty="0"/>
        </a:p>
        <a:p>
          <a:pPr marL="228600" lvl="1" indent="-228600" algn="r" defTabSz="10668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a-IR" sz="2400" kern="1200" dirty="0"/>
            <a:t>ارائه مطالب و کنفرانس</a:t>
          </a:r>
          <a:endParaRPr lang="en-US" sz="2400" kern="1200" dirty="0"/>
        </a:p>
      </dsp:txBody>
      <dsp:txXfrm>
        <a:off x="2223720" y="1326604"/>
        <a:ext cx="8291879" cy="1206004"/>
      </dsp:txXfrm>
    </dsp:sp>
    <dsp:sp modelId="{088F9DBC-4EF1-4A6D-AF0E-7F3B7243DC73}">
      <dsp:nvSpPr>
        <dsp:cNvPr id="0" name=""/>
        <dsp:cNvSpPr/>
      </dsp:nvSpPr>
      <dsp:spPr>
        <a:xfrm>
          <a:off x="200771" y="1433948"/>
          <a:ext cx="2022276" cy="964803"/>
        </a:xfrm>
        <a:prstGeom prst="roundRect">
          <a:avLst>
            <a:gd name="adj" fmla="val 10000"/>
          </a:avLst>
        </a:prstGeom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23000" b="-23000"/>
          </a:stretch>
        </a:blipFill>
        <a:ln>
          <a:noFill/>
        </a:ln>
        <a:effectLst/>
        <a:sp3d z="57150" extrusionH="63500" contourW="127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E376CD3-C8FB-4571-9353-FB53A92E1B6D}">
      <dsp:nvSpPr>
        <dsp:cNvPr id="0" name=""/>
        <dsp:cNvSpPr/>
      </dsp:nvSpPr>
      <dsp:spPr>
        <a:xfrm>
          <a:off x="0" y="2653208"/>
          <a:ext cx="10515600" cy="120600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t" anchorCtr="0">
          <a:noAutofit/>
        </a:bodyPr>
        <a:lstStyle/>
        <a:p>
          <a:pPr marL="0" lvl="0" indent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a-IR" sz="3100" kern="1200" dirty="0"/>
            <a:t>اکسل</a:t>
          </a:r>
          <a:endParaRPr lang="en-US" sz="3100" kern="1200" dirty="0"/>
        </a:p>
        <a:p>
          <a:pPr marL="228600" lvl="1" indent="-228600" algn="r" defTabSz="10668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a-IR" sz="2400" kern="1200" dirty="0"/>
            <a:t>ساخت نمودار و جدول</a:t>
          </a:r>
          <a:endParaRPr lang="en-US" sz="2400" kern="1200" dirty="0"/>
        </a:p>
      </dsp:txBody>
      <dsp:txXfrm>
        <a:off x="2223720" y="2653208"/>
        <a:ext cx="8291879" cy="1206004"/>
      </dsp:txXfrm>
    </dsp:sp>
    <dsp:sp modelId="{2EDFEB12-7E92-4639-A24B-62DB24AAF4E8}">
      <dsp:nvSpPr>
        <dsp:cNvPr id="0" name=""/>
        <dsp:cNvSpPr/>
      </dsp:nvSpPr>
      <dsp:spPr>
        <a:xfrm>
          <a:off x="120600" y="2773809"/>
          <a:ext cx="2103120" cy="964803"/>
        </a:xfrm>
        <a:prstGeom prst="roundRect">
          <a:avLst>
            <a:gd name="adj" fmla="val 10000"/>
          </a:avLst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11000" b="-11000"/>
          </a:stretch>
        </a:blipFill>
        <a:ln>
          <a:noFill/>
        </a:ln>
        <a:effectLst/>
        <a:sp3d z="57150" extrusionH="63500" contourW="127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490612D-33FA-4375-A8F9-F859D314298C}">
      <dsp:nvSpPr>
        <dsp:cNvPr id="0" name=""/>
        <dsp:cNvSpPr/>
      </dsp:nvSpPr>
      <dsp:spPr>
        <a:xfrm>
          <a:off x="0" y="0"/>
          <a:ext cx="10515600" cy="1736645"/>
        </a:xfrm>
        <a:prstGeom prst="roundRect">
          <a:avLst>
            <a:gd name="adj" fmla="val 1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61BB905-7523-4DCE-8A1D-6EE899E1068B}">
      <dsp:nvSpPr>
        <dsp:cNvPr id="0" name=""/>
        <dsp:cNvSpPr/>
      </dsp:nvSpPr>
      <dsp:spPr>
        <a:xfrm>
          <a:off x="315468" y="231552"/>
          <a:ext cx="3088957" cy="1273540"/>
        </a:xfrm>
        <a:prstGeom prst="roundRect">
          <a:avLst>
            <a:gd name="adj" fmla="val 10000"/>
          </a:avLst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8000" r="-8000"/>
          </a:stretch>
        </a:blipFill>
        <a:ln>
          <a:noFill/>
        </a:ln>
        <a:effectLst/>
        <a:sp3d z="57150" extrusionH="63500" contourW="127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ED5AC3E-B063-40E0-A41D-B882AB822EC6}">
      <dsp:nvSpPr>
        <dsp:cNvPr id="0" name=""/>
        <dsp:cNvSpPr/>
      </dsp:nvSpPr>
      <dsp:spPr>
        <a:xfrm rot="10800000">
          <a:off x="315468" y="1736645"/>
          <a:ext cx="3088957" cy="2122567"/>
        </a:xfrm>
        <a:prstGeom prst="round2SameRect">
          <a:avLst>
            <a:gd name="adj1" fmla="val 10500"/>
            <a:gd name="adj2" fmla="val 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2928" tIns="312928" rIns="312928" bIns="312928" numCol="1" spcCol="1270" anchor="t" anchorCtr="0">
          <a:noAutofit/>
        </a:bodyPr>
        <a:lstStyle/>
        <a:p>
          <a:pPr marL="0" lvl="0" indent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a-IR" sz="4400" kern="1200" dirty="0"/>
            <a:t>اوت لوک</a:t>
          </a:r>
        </a:p>
        <a:p>
          <a:pPr marL="0" lvl="0" indent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a-IR" sz="2000" kern="1200" dirty="0"/>
            <a:t>رد و بدل نامه های الکترونیکی</a:t>
          </a:r>
          <a:endParaRPr lang="en-US" sz="2000" kern="1200" dirty="0"/>
        </a:p>
      </dsp:txBody>
      <dsp:txXfrm rot="10800000">
        <a:off x="380744" y="1736645"/>
        <a:ext cx="2958405" cy="2057291"/>
      </dsp:txXfrm>
    </dsp:sp>
    <dsp:sp modelId="{F54F7D63-D4AA-4275-AB13-9049B5029E10}">
      <dsp:nvSpPr>
        <dsp:cNvPr id="0" name=""/>
        <dsp:cNvSpPr/>
      </dsp:nvSpPr>
      <dsp:spPr>
        <a:xfrm>
          <a:off x="3713321" y="231552"/>
          <a:ext cx="3088957" cy="1273540"/>
        </a:xfrm>
        <a:prstGeom prst="roundRect">
          <a:avLst>
            <a:gd name="adj" fmla="val 10000"/>
          </a:avLst>
        </a:prstGeom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9000" b="-9000"/>
          </a:stretch>
        </a:blipFill>
        <a:ln>
          <a:noFill/>
        </a:ln>
        <a:effectLst/>
        <a:sp3d z="57150" extrusionH="63500" contourW="127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21DF0CD-3419-42E6-BB10-0D1A41C8BACE}">
      <dsp:nvSpPr>
        <dsp:cNvPr id="0" name=""/>
        <dsp:cNvSpPr/>
      </dsp:nvSpPr>
      <dsp:spPr>
        <a:xfrm rot="10800000">
          <a:off x="3713321" y="1736645"/>
          <a:ext cx="3088957" cy="2122567"/>
        </a:xfrm>
        <a:prstGeom prst="round2SameRect">
          <a:avLst>
            <a:gd name="adj1" fmla="val 10500"/>
            <a:gd name="adj2" fmla="val 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2928" tIns="312928" rIns="312928" bIns="312928" numCol="1" spcCol="1270" anchor="t" anchorCtr="0">
          <a:noAutofit/>
        </a:bodyPr>
        <a:lstStyle/>
        <a:p>
          <a:pPr marL="0" lvl="0" indent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a-IR" sz="4400" kern="1200" dirty="0"/>
            <a:t>وان نوت</a:t>
          </a:r>
        </a:p>
        <a:p>
          <a:pPr marL="0" lvl="0" indent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a-IR" sz="2000" kern="1200" dirty="0"/>
            <a:t>نوشتن دست نوشته و مدیریت و اشتراک آنها</a:t>
          </a:r>
          <a:endParaRPr lang="en-US" sz="2000" kern="1200" dirty="0"/>
        </a:p>
      </dsp:txBody>
      <dsp:txXfrm rot="10800000">
        <a:off x="3778597" y="1736645"/>
        <a:ext cx="2958405" cy="2057291"/>
      </dsp:txXfrm>
    </dsp:sp>
    <dsp:sp modelId="{8B62DA2A-B992-4577-88FF-D819CC8E0918}">
      <dsp:nvSpPr>
        <dsp:cNvPr id="0" name=""/>
        <dsp:cNvSpPr/>
      </dsp:nvSpPr>
      <dsp:spPr>
        <a:xfrm>
          <a:off x="7111174" y="231552"/>
          <a:ext cx="3088957" cy="1273540"/>
        </a:xfrm>
        <a:prstGeom prst="roundRect">
          <a:avLst>
            <a:gd name="adj" fmla="val 10000"/>
          </a:avLst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41000" b="-41000"/>
          </a:stretch>
        </a:blipFill>
        <a:ln>
          <a:noFill/>
        </a:ln>
        <a:effectLst/>
        <a:sp3d z="57150" extrusionH="63500" contourW="127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A819108-794F-4EAE-91DE-513DB521254C}">
      <dsp:nvSpPr>
        <dsp:cNvPr id="0" name=""/>
        <dsp:cNvSpPr/>
      </dsp:nvSpPr>
      <dsp:spPr>
        <a:xfrm rot="10800000">
          <a:off x="7111174" y="1710134"/>
          <a:ext cx="3088957" cy="2122567"/>
        </a:xfrm>
        <a:prstGeom prst="round2SameRect">
          <a:avLst>
            <a:gd name="adj1" fmla="val 10500"/>
            <a:gd name="adj2" fmla="val 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2928" tIns="312928" rIns="312928" bIns="312928" numCol="1" spcCol="1270" anchor="t" anchorCtr="0">
          <a:noAutofit/>
        </a:bodyPr>
        <a:lstStyle/>
        <a:p>
          <a:pPr marL="0" lvl="0" indent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a-IR" sz="4400" kern="1200" dirty="0"/>
            <a:t>اکسس</a:t>
          </a:r>
        </a:p>
        <a:p>
          <a:pPr marL="0" lvl="0" indent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a-IR" sz="2000" kern="1200" dirty="0"/>
            <a:t>طبقه بندی اطلاعات</a:t>
          </a:r>
          <a:endParaRPr lang="en-US" sz="2000" kern="1200" dirty="0"/>
        </a:p>
      </dsp:txBody>
      <dsp:txXfrm rot="10800000">
        <a:off x="7176450" y="1710134"/>
        <a:ext cx="2958405" cy="2057291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A164ECE-924E-4A6B-9037-78D593A22299}">
      <dsp:nvSpPr>
        <dsp:cNvPr id="0" name=""/>
        <dsp:cNvSpPr/>
      </dsp:nvSpPr>
      <dsp:spPr>
        <a:xfrm>
          <a:off x="4834154" y="1787013"/>
          <a:ext cx="2271371" cy="1964828"/>
        </a:xfrm>
        <a:prstGeom prst="hexagon">
          <a:avLst>
            <a:gd name="adj" fmla="val 28570"/>
            <a:gd name="vf" fmla="val 1154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a-IR" sz="1600" kern="1200" dirty="0"/>
            <a:t>ویزیو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a-IR" sz="1600" kern="1200" dirty="0"/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a-IR" sz="1600" kern="1200" dirty="0"/>
            <a:t>طراحی نمودار فلوچارت یا دیاگرام</a:t>
          </a:r>
          <a:endParaRPr lang="en-US" sz="1600" kern="1200" dirty="0"/>
        </a:p>
      </dsp:txBody>
      <dsp:txXfrm>
        <a:off x="5210552" y="2112613"/>
        <a:ext cx="1518575" cy="1313628"/>
      </dsp:txXfrm>
    </dsp:sp>
    <dsp:sp modelId="{829E9355-1CFA-4DF7-9DDD-6000904C5A85}">
      <dsp:nvSpPr>
        <dsp:cNvPr id="0" name=""/>
        <dsp:cNvSpPr/>
      </dsp:nvSpPr>
      <dsp:spPr>
        <a:xfrm>
          <a:off x="6256469" y="846975"/>
          <a:ext cx="856981" cy="738403"/>
        </a:xfrm>
        <a:prstGeom prst="hexagon">
          <a:avLst>
            <a:gd name="adj" fmla="val 28900"/>
            <a:gd name="vf" fmla="val 11547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  <a:sp3d z="-400500" extrusionH="63500" contourW="12700" prstMaterial="matte">
          <a:contourClr>
            <a:schemeClr val="lt1">
              <a:tint val="50000"/>
            </a:schemeClr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24D36EE-92E6-4BFB-8751-F7A8E39AFE4F}">
      <dsp:nvSpPr>
        <dsp:cNvPr id="0" name=""/>
        <dsp:cNvSpPr/>
      </dsp:nvSpPr>
      <dsp:spPr>
        <a:xfrm>
          <a:off x="5043380" y="0"/>
          <a:ext cx="1861372" cy="1610306"/>
        </a:xfrm>
        <a:prstGeom prst="hexagon">
          <a:avLst>
            <a:gd name="adj" fmla="val 28570"/>
            <a:gd name="vf" fmla="val 1154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a-IR" sz="1400" kern="1200" dirty="0"/>
            <a:t>پابلیشر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a-IR" sz="1400" kern="1200" dirty="0"/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a-IR" sz="1100" kern="1200" dirty="0"/>
            <a:t>ساخت رزومه و کارت تبریک</a:t>
          </a:r>
          <a:endParaRPr lang="en-US" sz="1100" kern="1200" dirty="0"/>
        </a:p>
      </dsp:txBody>
      <dsp:txXfrm>
        <a:off x="5351849" y="266862"/>
        <a:ext cx="1244434" cy="1076582"/>
      </dsp:txXfrm>
    </dsp:sp>
    <dsp:sp modelId="{FD635C0D-2F0C-4D1E-9645-710AAF513E08}">
      <dsp:nvSpPr>
        <dsp:cNvPr id="0" name=""/>
        <dsp:cNvSpPr/>
      </dsp:nvSpPr>
      <dsp:spPr>
        <a:xfrm>
          <a:off x="7256633" y="2227396"/>
          <a:ext cx="856981" cy="738403"/>
        </a:xfrm>
        <a:prstGeom prst="hexagon">
          <a:avLst>
            <a:gd name="adj" fmla="val 28900"/>
            <a:gd name="vf" fmla="val 11547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  <a:sp3d z="-400500" extrusionH="63500" contourW="12700" prstMaterial="matte">
          <a:contourClr>
            <a:schemeClr val="lt1">
              <a:tint val="50000"/>
            </a:schemeClr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2FE400A-4815-477B-A0C9-89474BF8FA8A}">
      <dsp:nvSpPr>
        <dsp:cNvPr id="0" name=""/>
        <dsp:cNvSpPr/>
      </dsp:nvSpPr>
      <dsp:spPr>
        <a:xfrm>
          <a:off x="6750475" y="990446"/>
          <a:ext cx="1861372" cy="1610306"/>
        </a:xfrm>
        <a:prstGeom prst="hexagon">
          <a:avLst>
            <a:gd name="adj" fmla="val 28570"/>
            <a:gd name="vf" fmla="val 1154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a-IR" sz="1400" kern="1200" dirty="0"/>
            <a:t>اسکایپ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a-IR" sz="1100" kern="1200" dirty="0"/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a-IR" sz="1100" kern="1200" dirty="0"/>
            <a:t>برنامه برگزاری همایش و جلسه آنلاین</a:t>
          </a:r>
          <a:endParaRPr lang="en-US" sz="1100" kern="1200" dirty="0"/>
        </a:p>
      </dsp:txBody>
      <dsp:txXfrm>
        <a:off x="7058944" y="1257308"/>
        <a:ext cx="1244434" cy="1076582"/>
      </dsp:txXfrm>
    </dsp:sp>
    <dsp:sp modelId="{47A796D0-5C1A-4B97-9F4F-E78404875673}">
      <dsp:nvSpPr>
        <dsp:cNvPr id="0" name=""/>
        <dsp:cNvSpPr/>
      </dsp:nvSpPr>
      <dsp:spPr>
        <a:xfrm>
          <a:off x="6561855" y="3785632"/>
          <a:ext cx="856981" cy="738403"/>
        </a:xfrm>
        <a:prstGeom prst="hexagon">
          <a:avLst>
            <a:gd name="adj" fmla="val 28900"/>
            <a:gd name="vf" fmla="val 11547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  <a:sp3d z="-400500" extrusionH="63500" contourW="12700" prstMaterial="matte">
          <a:contourClr>
            <a:schemeClr val="lt1">
              <a:tint val="50000"/>
            </a:schemeClr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E06AAC0-8502-40B2-A9CF-8F3DC4F6A62D}">
      <dsp:nvSpPr>
        <dsp:cNvPr id="0" name=""/>
        <dsp:cNvSpPr/>
      </dsp:nvSpPr>
      <dsp:spPr>
        <a:xfrm>
          <a:off x="6750475" y="2937548"/>
          <a:ext cx="1861372" cy="1610306"/>
        </a:xfrm>
        <a:prstGeom prst="hexagon">
          <a:avLst>
            <a:gd name="adj" fmla="val 28570"/>
            <a:gd name="vf" fmla="val 1154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a-IR" sz="1600" kern="1200" dirty="0"/>
            <a:t>تیمز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a-IR" sz="1400" kern="1200" dirty="0"/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a-IR" sz="1400" kern="1200" dirty="0"/>
            <a:t>یجاد گروه‌های اینترنتی</a:t>
          </a:r>
          <a:endParaRPr lang="en-US" sz="1400" kern="1200" dirty="0"/>
        </a:p>
      </dsp:txBody>
      <dsp:txXfrm>
        <a:off x="7058944" y="3204410"/>
        <a:ext cx="1244434" cy="1076582"/>
      </dsp:txXfrm>
    </dsp:sp>
    <dsp:sp modelId="{33B7DE63-D031-4838-BC83-03AD993DFC9A}">
      <dsp:nvSpPr>
        <dsp:cNvPr id="0" name=""/>
        <dsp:cNvSpPr/>
      </dsp:nvSpPr>
      <dsp:spPr>
        <a:xfrm>
          <a:off x="4838381" y="3947382"/>
          <a:ext cx="856981" cy="738403"/>
        </a:xfrm>
        <a:prstGeom prst="hexagon">
          <a:avLst>
            <a:gd name="adj" fmla="val 28900"/>
            <a:gd name="vf" fmla="val 11547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  <a:sp3d z="-400500" extrusionH="63500" contourW="12700" prstMaterial="matte">
          <a:contourClr>
            <a:schemeClr val="lt1">
              <a:tint val="50000"/>
            </a:schemeClr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2526083-A097-4FC2-9384-1035929926B9}">
      <dsp:nvSpPr>
        <dsp:cNvPr id="0" name=""/>
        <dsp:cNvSpPr/>
      </dsp:nvSpPr>
      <dsp:spPr>
        <a:xfrm>
          <a:off x="5043380" y="3929102"/>
          <a:ext cx="1861372" cy="1610306"/>
        </a:xfrm>
        <a:prstGeom prst="hexagon">
          <a:avLst>
            <a:gd name="adj" fmla="val 28570"/>
            <a:gd name="vf" fmla="val 1154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a-IR" sz="1800" kern="1200" dirty="0"/>
            <a:t>لینک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a-IR" sz="1100" kern="1200" dirty="0"/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a-IR" sz="1100" kern="1200" dirty="0"/>
            <a:t>ارتباطات تلفنی، صوتی، تصویری و ویدئوکنفرانس</a:t>
          </a:r>
          <a:endParaRPr lang="en-US" sz="1100" kern="1200" dirty="0"/>
        </a:p>
      </dsp:txBody>
      <dsp:txXfrm>
        <a:off x="5351849" y="4195964"/>
        <a:ext cx="1244434" cy="1076582"/>
      </dsp:txXfrm>
    </dsp:sp>
    <dsp:sp modelId="{065FF692-53FE-437E-AC24-8ED2809D8A39}">
      <dsp:nvSpPr>
        <dsp:cNvPr id="0" name=""/>
        <dsp:cNvSpPr/>
      </dsp:nvSpPr>
      <dsp:spPr>
        <a:xfrm>
          <a:off x="3821838" y="2567516"/>
          <a:ext cx="856981" cy="738403"/>
        </a:xfrm>
        <a:prstGeom prst="hexagon">
          <a:avLst>
            <a:gd name="adj" fmla="val 28900"/>
            <a:gd name="vf" fmla="val 11547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  <a:sp3d z="-400500" extrusionH="63500" contourW="12700" prstMaterial="matte">
          <a:contourClr>
            <a:schemeClr val="lt1">
              <a:tint val="50000"/>
            </a:schemeClr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25487A6-AF3C-4457-834E-FD07559273FD}">
      <dsp:nvSpPr>
        <dsp:cNvPr id="0" name=""/>
        <dsp:cNvSpPr/>
      </dsp:nvSpPr>
      <dsp:spPr>
        <a:xfrm>
          <a:off x="3328360" y="2938656"/>
          <a:ext cx="1861372" cy="1610306"/>
        </a:xfrm>
        <a:prstGeom prst="hexagon">
          <a:avLst>
            <a:gd name="adj" fmla="val 28570"/>
            <a:gd name="vf" fmla="val 1154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a-IR" sz="1800" kern="1200" dirty="0"/>
            <a:t>اینفوپس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a-IR" sz="1700" kern="1200" dirty="0"/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a-IR" sz="1700" kern="1200" dirty="0"/>
            <a:t>طراحی فرم</a:t>
          </a:r>
          <a:endParaRPr lang="en-US" sz="1700" kern="1200" dirty="0"/>
        </a:p>
      </dsp:txBody>
      <dsp:txXfrm>
        <a:off x="3636829" y="3205518"/>
        <a:ext cx="1244434" cy="1076582"/>
      </dsp:txXfrm>
    </dsp:sp>
    <dsp:sp modelId="{9F28FE25-5BC9-49FD-BE95-C86996E24E99}">
      <dsp:nvSpPr>
        <dsp:cNvPr id="0" name=""/>
        <dsp:cNvSpPr/>
      </dsp:nvSpPr>
      <dsp:spPr>
        <a:xfrm>
          <a:off x="3328360" y="988230"/>
          <a:ext cx="1861372" cy="1610306"/>
        </a:xfrm>
        <a:prstGeom prst="hexagon">
          <a:avLst>
            <a:gd name="adj" fmla="val 28570"/>
            <a:gd name="vf" fmla="val 1154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a-IR" sz="1400" kern="1200" dirty="0"/>
            <a:t>پروجکت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a-IR" sz="1100" kern="1200" dirty="0"/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a-IR" sz="1100" kern="1200" dirty="0"/>
            <a:t>مدیریت پروژه‌ها پیگیری رویدادها و ایجاد نمودار فعالیت‌ها</a:t>
          </a:r>
          <a:endParaRPr lang="en-US" sz="1100" kern="1200" dirty="0"/>
        </a:p>
      </dsp:txBody>
      <dsp:txXfrm>
        <a:off x="3636829" y="1255092"/>
        <a:ext cx="1244434" cy="107658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4">
  <dgm:title val=""/>
  <dgm:desc val=""/>
  <dgm:catLst>
    <dgm:cat type="list" pri="13000"/>
    <dgm:cat type="picture" pri="26000"/>
    <dgm:cat type="pictureconvert" pri="26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resizeHandles val="exact"/>
    </dgm:varLst>
    <dgm:alg type="lin">
      <dgm:param type="linDir" val="fromT"/>
      <dgm:param type="vertAlign" val="t"/>
    </dgm:alg>
    <dgm:shape xmlns:r="http://schemas.openxmlformats.org/officeDocument/2006/relationships" r:blip="">
      <dgm:adjLst/>
    </dgm:shape>
    <dgm:presOf/>
    <dgm:constrLst>
      <dgm:constr type="w" for="ch" forName="comp" refType="w"/>
      <dgm:constr type="h" for="ch" forName="comp" refType="h"/>
      <dgm:constr type="h" for="ch" forName="spacer" refType="h" refFor="ch" refForName="comp" op="equ" fact="0.1"/>
      <dgm:constr type="primFontSz" for="des" forName="text" op="equ" val="65"/>
    </dgm:constrLst>
    <dgm:ruleLst/>
    <dgm:forEach name="Name0" axis="ch" ptType="node">
      <dgm:layoutNode name="comp" styleLbl="node1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l" for="ch" forName="img" refType="h" refFor="ch" refForName="box" fact="0.1"/>
              <dgm:constr type="h" for="ch" forName="text" refType="h"/>
              <dgm:constr type="l" for="ch" forName="text" refType="r" refFor="ch" refForName="img"/>
              <dgm:constr type="r" for="ch" forName="text" refType="w"/>
            </dgm:constrLst>
          </dgm:if>
          <dgm:else name="Name3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r" for="ch" forName="img" refType="w" refFor="ch" refForName="box"/>
              <dgm:constr type="rOff" for="ch" forName="img" refType="h" refFor="ch" refForName="box" fact="-0.1"/>
              <dgm:constr type="h" for="ch" forName="text" refType="h"/>
              <dgm:constr type="r" for="ch" forName="text" refType="l" refFor="ch" refForName="img"/>
              <dgm:constr type="l" for="ch" forName="text"/>
            </dgm:constrLst>
          </dgm:else>
        </dgm:choose>
        <dgm:ruleLst/>
        <dgm:layoutNode name="box" styleLbl="node1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/>
          <dgm:ruleLst/>
        </dgm:layoutNode>
        <dgm:layoutNode name="img" styleLbl="fgImgPlace1">
          <dgm:alg type="sp"/>
          <dgm:shape xmlns:r="http://schemas.openxmlformats.org/officeDocument/2006/relationships" type="roundRect" r:blip="" blipPhldr="1">
            <dgm:adjLst>
              <dgm:adj idx="1" val="0.1"/>
            </dgm:adjLst>
          </dgm:shape>
          <dgm:presOf/>
          <dgm:constrLst/>
          <dgm:ruleLst/>
        </dgm:layoutNode>
        <dgm:layoutNode name="text">
          <dgm:varLst>
            <dgm:bulletEnabled val="1"/>
          </dgm:varLst>
          <dgm:alg type="tx">
            <dgm:param type="parTxLTRAlign" val="l"/>
            <dgm:param type="parTxRTLAlign" val="r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layoutNode>
      <dgm:forEach name="Name4" axis="followSib" ptType="sibTrans" cnt="1">
        <dgm:layoutNode name="spacer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List2">
  <dgm:title val=""/>
  <dgm:desc val=""/>
  <dgm:catLst>
    <dgm:cat type="list" pri="11000"/>
    <dgm:cat type="picture" pri="24000"/>
    <dgm:cat type="pictureconvert" pri="2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bkgdShp" refType="w"/>
      <dgm:constr type="h" for="ch" forName="bkgdShp" refType="h" fact="0.45"/>
      <dgm:constr type="t" for="ch" forName="bkgdShp"/>
      <dgm:constr type="w" for="ch" forName="linComp" refType="w" fact="0.94"/>
      <dgm:constr type="h" for="ch" forName="linComp" refType="h"/>
      <dgm:constr type="ctrX" for="ch" forName="linComp" refType="w" fact="0.5"/>
    </dgm:constrLst>
    <dgm:ruleLst/>
    <dgm:choose name="Name1">
      <dgm:if name="Name2" axis="ch" ptType="node" func="cnt" op="gte" val="1">
        <dgm:layoutNode name="bkgdShp" styleLbl="alignAccFollowNode1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linComp">
          <dgm:choose name="Name3">
            <dgm:if name="Name4" func="var" arg="dir" op="equ" val="norm">
              <dgm:alg type="lin"/>
            </dgm:if>
            <dgm:else name="Name5">
              <dgm:alg type="lin">
                <dgm:param type="linDir" val="from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w" for="ch" forName="compNode" refType="w"/>
            <dgm:constr type="h" for="ch" forName="compNode" refType="h"/>
            <dgm:constr type="w" for="ch" ptType="sibTrans" refType="w" refFor="ch" refForName="compNode" fact="0.1"/>
            <dgm:constr type="h" for="ch" ptType="sibTrans" op="equ"/>
            <dgm:constr type="h" for="ch" forName="compNode" op="equ"/>
            <dgm:constr type="primFontSz" for="des" forName="node" op="equ"/>
          </dgm:constrLst>
          <dgm:ruleLst/>
          <dgm:forEach name="nodesForEach" axis="ch" ptType="node">
            <dgm:layoutNode name="compNode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node" refType="w"/>
                <dgm:constr type="h" for="ch" forName="node" refType="h" fact="0.55"/>
                <dgm:constr type="b" for="ch" forName="node" refType="h"/>
                <dgm:constr type="w" for="ch" forName="invisiNode" refType="w" fact="0.75"/>
                <dgm:constr type="h" for="ch" forName="invisiNode" refType="h" fact="0.06"/>
                <dgm:constr type="t" for="ch" forName="invisiNode"/>
                <dgm:constr type="w" for="ch" forName="imagNode" refType="w"/>
                <dgm:constr type="h" for="ch" forName="imagNode" refType="h" fact="0.33"/>
                <dgm:constr type="ctrX" for="ch" forName="imagNode" refType="w" fact="0.5"/>
                <dgm:constr type="t" for="ch" forName="imagNode" refType="h" fact="0.06"/>
              </dgm:constrLst>
              <dgm:ruleLst/>
              <dgm:layoutNode name="node" styleLbl="node1">
                <dgm:varLst>
                  <dgm:bulletEnabled val="1"/>
                </dgm:varLst>
                <dgm:alg type="tx">
                  <dgm:param type="txAnchorVert" val="t"/>
                </dgm:alg>
                <dgm:shape xmlns:r="http://schemas.openxmlformats.org/officeDocument/2006/relationships" rot="180" type="round2SameRect" r:blip="">
                  <dgm:adjLst>
                    <dgm:adj idx="1" val="0.105"/>
                  </dgm:adjLst>
                </dgm:shape>
                <dgm:presOf axis="desOrSelf" ptType="node"/>
                <dgm:constrLst>
                  <dgm:constr type="primFontSz" val="65"/>
                </dgm:constrLst>
                <dgm:ruleLst>
                  <dgm:rule type="primFontSz" val="5" fact="NaN" max="NaN"/>
                </dgm:ruleLst>
              </dgm:layoutNode>
              <dgm:layoutNode name="invisiNode">
                <dgm:alg type="sp"/>
                <dgm:shape xmlns:r="http://schemas.openxmlformats.org/officeDocument/2006/relationships" type="roundRect" r:blip="" hideGeom="1">
                  <dgm:adjLst>
                    <dgm:adj idx="1" val="0.1"/>
                  </dgm:adjLst>
                </dgm:shape>
                <dgm:presOf/>
                <dgm:constrLst/>
                <dgm:ruleLst/>
              </dgm:layoutNode>
              <dgm:layoutNode name="imagNode" styleLbl="fgImgPlace1">
                <dgm:alg type="sp"/>
                <dgm:shape xmlns:r="http://schemas.openxmlformats.org/officeDocument/2006/relationships" type="roundRect" r:blip="" zOrderOff="-2" blipPhldr="1">
                  <dgm:adjLst>
                    <dgm:adj idx="1" val="0.1"/>
                  </dgm:adjLst>
                </dgm:shape>
                <dgm:presOf/>
                <dgm:constrLst/>
                <dgm:ruleLst/>
              </dgm:layoutNode>
            </dgm:layoutNode>
            <dgm:forEach name="sibTransForEach" axis="followSib" ptType="sibTrans" cnt="1">
              <dgm:layoutNode name="sibTrans">
                <dgm:alg type="sp"/>
                <dgm:shape xmlns:r="http://schemas.openxmlformats.org/officeDocument/2006/relationships" type="rect" r:blip="" hideGeom="1">
                  <dgm:adjLst/>
                </dgm:shape>
                <dgm:presOf axis="self"/>
                <dgm:constrLst/>
                <dgm:ruleLst/>
              </dgm:layoutNode>
            </dgm:forEach>
          </dgm:forEach>
        </dgm:layoutNode>
      </dgm:if>
      <dgm:else name="Name6"/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11/layout/HexagonRadial">
  <dgm:title val="Hexagon Radial"/>
  <dgm:desc val="Use to show a sequential process that relates to a central idea or theme. Limited to six Level 2 shapes. Works best with small amounts of text. Unused text does not appear, but remains available if you switch layouts."/>
  <dgm:catLst>
    <dgm:cat type="cycle" pri="8500"/>
    <dgm:cat type="officeonline" pri="9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  <dgm:pt modelId="15">
          <dgm:prSet phldr="1"/>
        </dgm:pt>
        <dgm:pt modelId="16">
          <dgm:prSet phldr="1"/>
        </dgm:pt>
      </dgm:ptLst>
      <dgm:cxnLst>
        <dgm:cxn modelId="40" srcId="0" destId="10" srcOrd="0" destOrd="0"/>
        <dgm:cxn modelId="50" srcId="10" destId="11" srcOrd="0" destOrd="0"/>
        <dgm:cxn modelId="60" srcId="10" destId="12" srcOrd="0" destOrd="0"/>
        <dgm:cxn modelId="70" srcId="10" destId="13" srcOrd="0" destOrd="0"/>
        <dgm:cxn modelId="80" srcId="10" destId="14" srcOrd="0" destOrd="0"/>
        <dgm:cxn modelId="90" srcId="10" destId="15" srcOrd="0" destOrd="0"/>
        <dgm:cxn modelId="100" srcId="10" destId="16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40" srcId="0" destId="10" srcOrd="0" destOrd="0"/>
        <dgm:cxn modelId="50" srcId="10" destId="11" srcOrd="0" destOrd="0"/>
        <dgm:cxn modelId="60" srcId="10" destId="12" srcOrd="0" destOrd="0"/>
        <dgm:cxn modelId="70" srcId="10" destId="13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  <dgm:pt modelId="15">
          <dgm:prSet phldr="1"/>
        </dgm:pt>
        <dgm:pt modelId="16">
          <dgm:prSet phldr="1"/>
        </dgm:pt>
      </dgm:ptLst>
      <dgm:cxnLst>
        <dgm:cxn modelId="40" srcId="0" destId="10" srcOrd="0" destOrd="0"/>
        <dgm:cxn modelId="50" srcId="10" destId="11" srcOrd="0" destOrd="0"/>
        <dgm:cxn modelId="60" srcId="10" destId="12" srcOrd="0" destOrd="0"/>
        <dgm:cxn modelId="70" srcId="10" destId="13" srcOrd="0" destOrd="0"/>
        <dgm:cxn modelId="80" srcId="10" destId="14" srcOrd="0" destOrd="0"/>
        <dgm:cxn modelId="90" srcId="10" destId="15" srcOrd="0" destOrd="0"/>
        <dgm:cxn modelId="100" srcId="10" destId="16" srcOrd="0" destOrd="0"/>
      </dgm:cxnLst>
      <dgm:bg/>
      <dgm:whole/>
    </dgm:dataModel>
  </dgm:clrData>
  <dgm:layoutNode name="Name0">
    <dgm:varLst>
      <dgm:chMax val="1"/>
      <dgm:chPref val="1"/>
      <dgm:dir/>
      <dgm:animOne val="branch"/>
      <dgm:animLvl val="lvl"/>
    </dgm:varLst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 ch" ptType="node node" st="1 1" cnt="1 0" func="cnt" op="equ" val="0">
            <dgm:alg type="composite">
              <dgm:param type="ar" val="1.1561"/>
            </dgm:alg>
            <dgm:constrLst>
              <dgm:constr type="primFontSz" for="des" forName="Parent" val="65"/>
              <dgm:constr type="l" for="ch" forName="Parent" refType="w" fact="0"/>
              <dgm:constr type="t" for="ch" forName="Parent" refType="h" fact="0"/>
              <dgm:constr type="w" for="ch" forName="Parent" refType="w"/>
              <dgm:constr type="h" for="ch" forName="Parent" refType="h"/>
            </dgm:constrLst>
          </dgm:if>
          <dgm:if name="Name5" axis="ch ch" ptType="node node" st="1 1" cnt="1 0" func="cnt" op="lte" val="1">
            <dgm:alg type="composite">
              <dgm:param type="ar" val="1.36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l" for="ch" forName="Accent1" refType="w" fact="0.1685"/>
              <dgm:constr type="t" for="ch" forName="Accent1" refType="h" fact="0.2946"/>
              <dgm:constr type="w" for="ch" forName="Accent1" refType="w" fact="0.462"/>
              <dgm:constr type="h" for="ch" forName="Accent1" refType="h" fact="0.5472"/>
              <dgm:constr type="l" for="ch" forName="Parent" refType="w" fact="0"/>
              <dgm:constr type="t" for="ch" forName="Parent" refType="h" fact="0.2885"/>
              <dgm:constr type="w" for="ch" forName="Parent" refType="w" fact="0.6013"/>
              <dgm:constr type="h" for="ch" forName="Parent" refType="h" fact="0.7115"/>
              <dgm:constr type="l" for="ch" forName="Child1" refType="w" fact="0.5073"/>
              <dgm:constr type="t" for="ch" forName="Child1" refType="h" fact="0"/>
              <dgm:constr type="w" for="ch" forName="Child1" refType="w" fact="0.4927"/>
              <dgm:constr type="h" for="ch" forName="Child1" refType="h" fact="0.5831"/>
            </dgm:constrLst>
          </dgm:if>
          <dgm:if name="Name6" axis="ch ch" ptType="node node" st="1 1" cnt="1 0" func="cnt" op="equ" val="2">
            <dgm:alg type="composite">
              <dgm:param type="ar" val="1.0619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2" refType="primFontSz" refFor="des" refForName="Child1" op="equ"/>
              <dgm:constr type="l" for="ch" forName="Accent2" refType="w" fact="0.6413"/>
              <dgm:constr type="t" for="ch" forName="Accent2" refType="h" fact="0.3477"/>
              <dgm:constr type="w" for="ch" forName="Accent2" refType="w" fact="0.2269"/>
              <dgm:constr type="h" for="ch" forName="Accent2" refType="h" fact="0.2076"/>
              <dgm:constr type="l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l" for="ch" forName="Parent" refType="w" fact="0"/>
              <dgm:constr type="t" for="ch" forName="Parent" refType="h" fact="0.2239"/>
              <dgm:constr type="w" for="ch" forName="Parent" refType="w" fact="0.6013"/>
              <dgm:constr type="h" for="ch" forName="Parent" refType="h" fact="0.5523"/>
              <dgm:constr type="l" for="ch" forName="Child1" refType="w" fact="0.5073"/>
              <dgm:constr type="t" for="ch" forName="Child1" refType="h" fact="0"/>
              <dgm:constr type="w" for="ch" forName="Child1" refType="w" fact="0.4927"/>
              <dgm:constr type="h" for="ch" forName="Child1" refType="h" fact="0.4527"/>
              <dgm:constr type="l" for="ch" forName="Child2" refType="w" fact="0.5073"/>
              <dgm:constr type="t" for="ch" forName="Child2" refType="h" fact="0.5473"/>
              <dgm:constr type="w" for="ch" forName="Child2" refType="w" fact="0.4927"/>
              <dgm:constr type="h" for="ch" forName="Child2" refType="h" fact="0.4527"/>
            </dgm:constrLst>
          </dgm:if>
          <dgm:if name="Name7" axis="ch ch" ptType="node node" st="1 1" cnt="1 0" func="cnt" op="equ" val="3">
            <dgm:alg type="composite">
              <dgm:param type="ar" val="0.8305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Accent3" refType="w" fact="0.4573"/>
              <dgm:constr type="t" for="ch" forName="Accent3" refType="h" fact="0.6145"/>
              <dgm:constr type="w" for="ch" forName="Accent3" refType="w" fact="0.2269"/>
              <dgm:constr type="h" for="ch" forName="Accent3" refType="h" fact="0.1623"/>
              <dgm:constr type="l" for="ch" forName="Accent2" refType="w" fact="0.6413"/>
              <dgm:constr type="t" for="ch" forName="Accent2" refType="h" fact="0.2719"/>
              <dgm:constr type="w" for="ch" forName="Accent2" refType="w" fact="0.2269"/>
              <dgm:constr type="h" for="ch" forName="Accent2" refType="h" fact="0.1623"/>
              <dgm:constr type="l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l" for="ch" forName="Child3" refType="w" fact="0.0554"/>
              <dgm:constr type="t" for="ch" forName="Child3" refType="h" fact="0.646"/>
              <dgm:constr type="w" for="ch" forName="Child3" refType="w" fact="0.4927"/>
              <dgm:constr type="h" for="ch" forName="Child3" refType="h" fact="0.354"/>
              <dgm:constr type="l" for="ch" forName="Parent" refType="w" fact="0"/>
              <dgm:constr type="t" for="ch" forName="Parent" refType="h" fact="0.1751"/>
              <dgm:constr type="w" for="ch" forName="Parent" refType="w" fact="0.6013"/>
              <dgm:constr type="h" for="ch" forName="Parent" refType="h" fact="0.4319"/>
              <dgm:constr type="l" for="ch" forName="Child1" refType="w" fact="0.5073"/>
              <dgm:constr type="t" for="ch" forName="Child1" refType="h" fact="0"/>
              <dgm:constr type="w" for="ch" forName="Child1" refType="w" fact="0.4927"/>
              <dgm:constr type="h" for="ch" forName="Child1" refType="h" fact="0.354"/>
              <dgm:constr type="l" for="ch" forName="Child2" refType="w" fact="0.5073"/>
              <dgm:constr type="t" for="ch" forName="Child2" refType="h" fact="0.428"/>
              <dgm:constr type="w" for="ch" forName="Child2" refType="w" fact="0.4927"/>
              <dgm:constr type="h" for="ch" forName="Child2" refType="h" fact="0.354"/>
            </dgm:constrLst>
          </dgm:if>
          <dgm:if name="Name8" axis="ch ch" ptType="node node" st="1 1" cnt="1 0" func="cnt" op="equ" val="4">
            <dgm:alg type="composite">
              <dgm:param type="ar" val="0.682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Accent4" refType="w" fact="0.4573"/>
              <dgm:constr type="t" for="ch" forName="Accent4" refType="h" fact="0.6834"/>
              <dgm:constr type="w" for="ch" forName="Accent4" refType="w" fact="0.2269"/>
              <dgm:constr type="h" for="ch" forName="Accent4" refType="h" fact="0.1333"/>
              <dgm:constr type="l" for="ch" forName="Accent3" refType="w" fact="0.6413"/>
              <dgm:constr type="t" for="ch" forName="Accent3" refType="h" fact="0.4021"/>
              <dgm:constr type="w" for="ch" forName="Accent3" refType="w" fact="0.2269"/>
              <dgm:constr type="h" for="ch" forName="Accent3" refType="h" fact="0.1333"/>
              <dgm:constr type="l" for="ch" forName="Accent2" refType="w" fact="0.3765"/>
              <dgm:constr type="t" for="ch" forName="Accent2" refType="h" fact="0.1529"/>
              <dgm:constr type="w" for="ch" forName="Accent2" refType="w" fact="0.2269"/>
              <dgm:constr type="h" for="ch" forName="Accent2" refType="h" fact="0.1333"/>
              <dgm:constr type="l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l" for="ch" forName="Child4" refType="w" fact="0.0554"/>
              <dgm:constr type="t" for="ch" forName="Child4" refType="h" fact="0.7093"/>
              <dgm:constr type="w" for="ch" forName="Child4" refType="w" fact="0.4927"/>
              <dgm:constr type="h" for="ch" forName="Child4" refType="h" fact="0.2907"/>
              <dgm:constr type="l" for="ch" forName="Parent" refType="w" fact="0"/>
              <dgm:constr type="t" for="ch" forName="Parent" refType="h" fact="0.3226"/>
              <dgm:constr type="w" for="ch" forName="Parent" refType="w" fact="0.6013"/>
              <dgm:constr type="h" for="ch" forName="Parent" refType="h" fact="0.3547"/>
              <dgm:constr type="l" for="ch" forName="Child2" refType="w" fact="0.5073"/>
              <dgm:constr type="t" for="ch" forName="Child2" refType="h" fact="0.1788"/>
              <dgm:constr type="w" for="ch" forName="Child2" refType="w" fact="0.4927"/>
              <dgm:constr type="h" for="ch" forName="Child2" refType="h" fact="0.2907"/>
              <dgm:constr type="l" for="ch" forName="Child3" refType="w" fact="0.5073"/>
              <dgm:constr type="t" for="ch" forName="Child3" refType="h" fact="0.5303"/>
              <dgm:constr type="w" for="ch" forName="Child3" refType="w" fact="0.4927"/>
              <dgm:constr type="h" for="ch" forName="Child3" refType="h" fact="0.2907"/>
              <dgm:constr type="l" for="ch" forName="Child1" refType="w" fact="0.0554"/>
              <dgm:constr type="t" for="ch" forName="Child1" refType="h" fact="0"/>
              <dgm:constr type="w" for="ch" forName="Child1" refType="w" fact="0.4927"/>
              <dgm:constr type="h" for="ch" forName="Child1" refType="h" fact="0.2907"/>
            </dgm:constrLst>
          </dgm:if>
          <dgm:if name="Name9" axis="ch ch" ptType="node node" st="1 1" cnt="1 0" func="cnt" op="equ" val="5">
            <dgm:alg type="composite">
              <dgm:param type="ar" val="0.953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5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Accent5" refType="w" fact="0.2858"/>
              <dgm:constr type="t" for="ch" forName="Accent5" refType="h" fact="0.7126"/>
              <dgm:constr type="w" for="ch" forName="Accent5" refType="w" fact="0.1622"/>
              <dgm:constr type="h" for="ch" forName="Accent5" refType="h" fact="0.1333"/>
              <dgm:constr type="l" for="ch" forName="Accent4" refType="w" fact="0.612"/>
              <dgm:constr type="t" for="ch" forName="Accent4" refType="h" fact="0.6834"/>
              <dgm:constr type="w" for="ch" forName="Accent4" refType="w" fact="0.1622"/>
              <dgm:constr type="h" for="ch" forName="Accent4" refType="h" fact="0.1333"/>
              <dgm:constr type="l" for="ch" forName="Accent3" refType="w" fact="0.7435"/>
              <dgm:constr type="t" for="ch" forName="Accent3" refType="h" fact="0.4021"/>
              <dgm:constr type="w" for="ch" forName="Accent3" refType="w" fact="0.1622"/>
              <dgm:constr type="h" for="ch" forName="Accent3" refType="h" fact="0.1333"/>
              <dgm:constr type="l" for="ch" forName="Accent2" refType="w" fact="0.5542"/>
              <dgm:constr type="t" for="ch" forName="Accent2" refType="h" fact="0.1529"/>
              <dgm:constr type="w" for="ch" forName="Accent2" refType="w" fact="0.1622"/>
              <dgm:constr type="h" for="ch" forName="Accent2" refType="h" fact="0.1333"/>
              <dgm:constr type="l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l" for="ch" forName="Child4" refType="w" fact="0.3246"/>
              <dgm:constr type="t" for="ch" forName="Child4" refType="h" fact="0.7093"/>
              <dgm:constr type="w" for="ch" forName="Child4" refType="w" fact="0.3523"/>
              <dgm:constr type="h" for="ch" forName="Child4" refType="h" fact="0.2907"/>
              <dgm:constr type="l" for="ch" forName="Parent" refType="w" fact="0.285"/>
              <dgm:constr type="t" for="ch" forName="Parent" refType="h" fact="0.3226"/>
              <dgm:constr type="w" for="ch" forName="Parent" refType="w" fact="0.4299"/>
              <dgm:constr type="h" for="ch" forName="Parent" refType="h" fact="0.3547"/>
              <dgm:constr type="l" for="ch" forName="Child2" refType="w" fact="0.6477"/>
              <dgm:constr type="t" for="ch" forName="Child2" refType="h" fact="0.1788"/>
              <dgm:constr type="w" for="ch" forName="Child2" refType="w" fact="0.3523"/>
              <dgm:constr type="h" for="ch" forName="Child2" refType="h" fact="0.2907"/>
              <dgm:constr type="l" for="ch" forName="Child3" refType="w" fact="0.6477"/>
              <dgm:constr type="t" for="ch" forName="Child3" refType="h" fact="0.5303"/>
              <dgm:constr type="w" for="ch" forName="Child3" refType="w" fact="0.3523"/>
              <dgm:constr type="h" for="ch" forName="Child3" refType="h" fact="0.2907"/>
              <dgm:constr type="l" for="ch" forName="Child5" refType="w" fact="0"/>
              <dgm:constr type="t" for="ch" forName="Child5" refType="h" fact="0.5305"/>
              <dgm:constr type="w" for="ch" forName="Child5" refType="w" fact="0.3523"/>
              <dgm:constr type="h" for="ch" forName="Child5" refType="h" fact="0.2907"/>
              <dgm:constr type="l" for="ch" forName="Child1" refType="w" fact="0.3246"/>
              <dgm:constr type="t" for="ch" forName="Child1" refType="h" fact="0"/>
              <dgm:constr type="w" for="ch" forName="Child1" refType="w" fact="0.3523"/>
              <dgm:constr type="h" for="ch" forName="Child1" refType="h" fact="0.2907"/>
            </dgm:constrLst>
          </dgm:if>
          <dgm:else name="Name10">
            <dgm:alg type="composite">
              <dgm:param type="ar" val="0.953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5" refType="primFontSz" refFor="des" refForName="Parent" op="lte"/>
              <dgm:constr type="primFontSz" for="des" forName="Child6" refType="primFontSz" refFor="des" refForName="Parent" op="lte"/>
              <dgm:constr type="primFontSz" for="des" forName="Child7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ptType="node" op="equ" val="65"/>
              <dgm:constr type="l" for="ch" forName="Accent6" refType="w" fact="0.0934"/>
              <dgm:constr type="t" for="ch" forName="Accent6" refType="h" fact="0.4635"/>
              <dgm:constr type="w" for="ch" forName="Accent6" refType="w" fact="0.1622"/>
              <dgm:constr type="h" for="ch" forName="Accent6" refType="h" fact="0.1333"/>
              <dgm:constr type="l" for="ch" forName="Accent5" refType="w" fact="0.2858"/>
              <dgm:constr type="t" for="ch" forName="Accent5" refType="h" fact="0.7126"/>
              <dgm:constr type="w" for="ch" forName="Accent5" refType="w" fact="0.1622"/>
              <dgm:constr type="h" for="ch" forName="Accent5" refType="h" fact="0.1333"/>
              <dgm:constr type="l" for="ch" forName="Accent4" refType="w" fact="0.612"/>
              <dgm:constr type="t" for="ch" forName="Accent4" refType="h" fact="0.6834"/>
              <dgm:constr type="w" for="ch" forName="Accent4" refType="w" fact="0.1622"/>
              <dgm:constr type="h" for="ch" forName="Accent4" refType="h" fact="0.1333"/>
              <dgm:constr type="l" for="ch" forName="Accent3" refType="w" fact="0.7435"/>
              <dgm:constr type="t" for="ch" forName="Accent3" refType="h" fact="0.4021"/>
              <dgm:constr type="w" for="ch" forName="Accent3" refType="w" fact="0.1622"/>
              <dgm:constr type="h" for="ch" forName="Accent3" refType="h" fact="0.1333"/>
              <dgm:constr type="l" for="ch" forName="Accent2" refType="w" fact="0.5542"/>
              <dgm:constr type="t" for="ch" forName="Accent2" refType="h" fact="0.1529"/>
              <dgm:constr type="w" for="ch" forName="Accent2" refType="w" fact="0.1622"/>
              <dgm:constr type="h" for="ch" forName="Accent2" refType="h" fact="0.1333"/>
              <dgm:constr type="l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l" for="ch" forName="Child4" refType="w" fact="0.3246"/>
              <dgm:constr type="t" for="ch" forName="Child4" refType="h" fact="0.7093"/>
              <dgm:constr type="w" for="ch" forName="Child4" refType="w" fact="0.3523"/>
              <dgm:constr type="h" for="ch" forName="Child4" refType="h" fact="0.2907"/>
              <dgm:constr type="l" for="ch" forName="Parent" refType="w" fact="0.285"/>
              <dgm:constr type="t" for="ch" forName="Parent" refType="h" fact="0.3226"/>
              <dgm:constr type="w" for="ch" forName="Parent" refType="w" fact="0.4299"/>
              <dgm:constr type="h" for="ch" forName="Parent" refType="h" fact="0.3547"/>
              <dgm:constr type="l" for="ch" forName="Child2" refType="w" fact="0.6477"/>
              <dgm:constr type="t" for="ch" forName="Child2" refType="h" fact="0.1788"/>
              <dgm:constr type="w" for="ch" forName="Child2" refType="w" fact="0.3523"/>
              <dgm:constr type="h" for="ch" forName="Child2" refType="h" fact="0.2907"/>
              <dgm:constr type="l" for="ch" forName="Child3" refType="w" fact="0.6477"/>
              <dgm:constr type="t" for="ch" forName="Child3" refType="h" fact="0.5303"/>
              <dgm:constr type="w" for="ch" forName="Child3" refType="w" fact="0.3523"/>
              <dgm:constr type="h" for="ch" forName="Child3" refType="h" fact="0.2907"/>
              <dgm:constr type="l" for="ch" forName="Child5" refType="w" fact="0"/>
              <dgm:constr type="t" for="ch" forName="Child5" refType="h" fact="0.5305"/>
              <dgm:constr type="w" for="ch" forName="Child5" refType="w" fact="0.3523"/>
              <dgm:constr type="h" for="ch" forName="Child5" refType="h" fact="0.2907"/>
              <dgm:constr type="l" for="ch" forName="Child6" refType="w" fact="0"/>
              <dgm:constr type="t" for="ch" forName="Child6" refType="h" fact="0.1784"/>
              <dgm:constr type="w" for="ch" forName="Child6" refType="w" fact="0.3523"/>
              <dgm:constr type="h" for="ch" forName="Child6" refType="h" fact="0.2907"/>
              <dgm:constr type="l" for="ch" forName="Child1" refType="w" fact="0.3246"/>
              <dgm:constr type="t" for="ch" forName="Child1" refType="h" fact="0"/>
              <dgm:constr type="w" for="ch" forName="Child1" refType="w" fact="0.3523"/>
              <dgm:constr type="h" for="ch" forName="Child1" refType="h" fact="0.2907"/>
            </dgm:constrLst>
          </dgm:else>
        </dgm:choose>
      </dgm:if>
      <dgm:else name="Name11">
        <dgm:choose name="Name12">
          <dgm:if name="Name13" axis="ch ch" ptType="node node" st="1 1" cnt="1 0" func="cnt" op="equ" val="0">
            <dgm:alg type="composite">
              <dgm:param type="ar" val="1.1561"/>
            </dgm:alg>
            <dgm:constrLst>
              <dgm:constr type="primFontSz" for="des" forName="Parent" val="65"/>
              <dgm:constr type="l" for="ch" forName="Parent" refType="w" fact="0"/>
              <dgm:constr type="t" for="ch" forName="Parent" refType="h" fact="0"/>
              <dgm:constr type="w" for="ch" forName="Parent" refType="w"/>
              <dgm:constr type="h" for="ch" forName="Parent" refType="h"/>
            </dgm:constrLst>
          </dgm:if>
          <dgm:if name="Name14" axis="ch ch" ptType="node node" st="1 1" cnt="1 0" func="cnt" op="lte" val="1">
            <dgm:alg type="composite">
              <dgm:param type="ar" val="1.36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r" for="ch" forName="Accent1" refType="w" fact="0.8315"/>
              <dgm:constr type="t" for="ch" forName="Accent1" refType="h" fact="0.2946"/>
              <dgm:constr type="w" for="ch" forName="Accent1" refType="w" fact="0.462"/>
              <dgm:constr type="h" for="ch" forName="Accent1" refType="h" fact="0.5472"/>
              <dgm:constr type="r" for="ch" forName="Parent" refType="w"/>
              <dgm:constr type="t" for="ch" forName="Parent" refType="h" fact="0.2885"/>
              <dgm:constr type="w" for="ch" forName="Parent" refType="w" fact="0.6013"/>
              <dgm:constr type="h" for="ch" forName="Parent" refType="h" fact="0.7115"/>
              <dgm:constr type="r" for="ch" forName="Child1" refType="w" fact="0.4927"/>
              <dgm:constr type="t" for="ch" forName="Child1" refType="h" fact="0"/>
              <dgm:constr type="w" for="ch" forName="Child1" refType="w" fact="0.4927"/>
              <dgm:constr type="h" for="ch" forName="Child1" refType="h" fact="0.5831"/>
            </dgm:constrLst>
          </dgm:if>
          <dgm:if name="Name15" axis="ch ch" ptType="node node" st="1 1" cnt="1 0" func="cnt" op="equ" val="2">
            <dgm:alg type="composite">
              <dgm:param type="ar" val="1.0619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2" refType="primFontSz" refFor="des" refForName="Child1" op="equ"/>
              <dgm:constr type="r" for="ch" forName="Accent2" refType="w" fact="0.3587"/>
              <dgm:constr type="t" for="ch" forName="Accent2" refType="h" fact="0.3477"/>
              <dgm:constr type="w" for="ch" forName="Accent2" refType="w" fact="0.2269"/>
              <dgm:constr type="h" for="ch" forName="Accent2" refType="h" fact="0.2076"/>
              <dgm:constr type="r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r" for="ch" forName="Parent" refType="w"/>
              <dgm:constr type="t" for="ch" forName="Parent" refType="h" fact="0.2239"/>
              <dgm:constr type="w" for="ch" forName="Parent" refType="w" fact="0.6013"/>
              <dgm:constr type="h" for="ch" forName="Parent" refType="h" fact="0.5523"/>
              <dgm:constr type="r" for="ch" forName="Child1" refType="w" fact="0.4927"/>
              <dgm:constr type="t" for="ch" forName="Child1" refType="h" fact="0"/>
              <dgm:constr type="w" for="ch" forName="Child1" refType="w" fact="0.4927"/>
              <dgm:constr type="h" for="ch" forName="Child1" refType="h" fact="0.4527"/>
              <dgm:constr type="r" for="ch" forName="Child2" refType="w" fact="0.5073"/>
              <dgm:constr type="t" for="ch" forName="Child2" refType="h" fact="0.5473"/>
              <dgm:constr type="w" for="ch" forName="Child2" refType="w" fact="0.4927"/>
              <dgm:constr type="h" for="ch" forName="Child2" refType="h" fact="0.4527"/>
            </dgm:constrLst>
          </dgm:if>
          <dgm:if name="Name16" axis="ch ch" ptType="node node" st="1 1" cnt="1 0" func="cnt" op="equ" val="3">
            <dgm:alg type="composite">
              <dgm:param type="ar" val="0.8305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r" for="ch" forName="Accent3" refType="w" fact="0.5427"/>
              <dgm:constr type="t" for="ch" forName="Accent3" refType="h" fact="0.6145"/>
              <dgm:constr type="w" for="ch" forName="Accent3" refType="w" fact="0.2269"/>
              <dgm:constr type="h" for="ch" forName="Accent3" refType="h" fact="0.1623"/>
              <dgm:constr type="r" for="ch" forName="Accent2" refType="w" fact="0.3587"/>
              <dgm:constr type="t" for="ch" forName="Accent2" refType="h" fact="0.2719"/>
              <dgm:constr type="w" for="ch" forName="Accent2" refType="w" fact="0.2269"/>
              <dgm:constr type="h" for="ch" forName="Accent2" refType="h" fact="0.1623"/>
              <dgm:constr type="r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r" for="ch" forName="Child3" refType="w" fact="0.9446"/>
              <dgm:constr type="t" for="ch" forName="Child3" refType="h" fact="0.646"/>
              <dgm:constr type="w" for="ch" forName="Child3" refType="w" fact="0.4927"/>
              <dgm:constr type="h" for="ch" forName="Child3" refType="h" fact="0.354"/>
              <dgm:constr type="r" for="ch" forName="Parent" refType="w"/>
              <dgm:constr type="t" for="ch" forName="Parent" refType="h" fact="0.1751"/>
              <dgm:constr type="w" for="ch" forName="Parent" refType="w" fact="0.6013"/>
              <dgm:constr type="h" for="ch" forName="Parent" refType="h" fact="0.4319"/>
              <dgm:constr type="r" for="ch" forName="Child1" refType="w" fact="0.4927"/>
              <dgm:constr type="t" for="ch" forName="Child1" refType="h" fact="0"/>
              <dgm:constr type="w" for="ch" forName="Child1" refType="w" fact="0.4927"/>
              <dgm:constr type="h" for="ch" forName="Child1" refType="h" fact="0.354"/>
              <dgm:constr type="r" for="ch" forName="Child2" refType="w" fact="0.4927"/>
              <dgm:constr type="t" for="ch" forName="Child2" refType="h" fact="0.428"/>
              <dgm:constr type="w" for="ch" forName="Child2" refType="w" fact="0.4927"/>
              <dgm:constr type="h" for="ch" forName="Child2" refType="h" fact="0.354"/>
            </dgm:constrLst>
          </dgm:if>
          <dgm:if name="Name17" axis="ch ch" ptType="node node" st="1 1" cnt="1 0" func="cnt" op="equ" val="4">
            <dgm:alg type="composite">
              <dgm:param type="ar" val="0.682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r" for="ch" forName="Accent4" refType="w" fact="0.5427"/>
              <dgm:constr type="t" for="ch" forName="Accent4" refType="h" fact="0.6834"/>
              <dgm:constr type="w" for="ch" forName="Accent4" refType="w" fact="0.2269"/>
              <dgm:constr type="h" for="ch" forName="Accent4" refType="h" fact="0.1333"/>
              <dgm:constr type="r" for="ch" forName="Accent3" refType="w" fact="0.3587"/>
              <dgm:constr type="t" for="ch" forName="Accent3" refType="h" fact="0.4021"/>
              <dgm:constr type="w" for="ch" forName="Accent3" refType="w" fact="0.2269"/>
              <dgm:constr type="h" for="ch" forName="Accent3" refType="h" fact="0.1333"/>
              <dgm:constr type="r" for="ch" forName="Accent2" refType="w" fact="0.6235"/>
              <dgm:constr type="t" for="ch" forName="Accent2" refType="h" fact="0.1529"/>
              <dgm:constr type="w" for="ch" forName="Accent2" refType="w" fact="0.2269"/>
              <dgm:constr type="h" for="ch" forName="Accent2" refType="h" fact="0.1333"/>
              <dgm:constr type="r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r" for="ch" forName="Child4" refType="w" fact="0.9446"/>
              <dgm:constr type="t" for="ch" forName="Child4" refType="h" fact="0.7093"/>
              <dgm:constr type="w" for="ch" forName="Child4" refType="w" fact="0.4927"/>
              <dgm:constr type="h" for="ch" forName="Child4" refType="h" fact="0.2907"/>
              <dgm:constr type="r" for="ch" forName="Parent" refType="w"/>
              <dgm:constr type="t" for="ch" forName="Parent" refType="h" fact="0.3226"/>
              <dgm:constr type="w" for="ch" forName="Parent" refType="w" fact="0.6013"/>
              <dgm:constr type="h" for="ch" forName="Parent" refType="h" fact="0.3547"/>
              <dgm:constr type="r" for="ch" forName="Child2" refType="w" fact="0.4927"/>
              <dgm:constr type="t" for="ch" forName="Child2" refType="h" fact="0.1788"/>
              <dgm:constr type="w" for="ch" forName="Child2" refType="w" fact="0.4927"/>
              <dgm:constr type="h" for="ch" forName="Child2" refType="h" fact="0.2907"/>
              <dgm:constr type="r" for="ch" forName="Child3" refType="w" fact="0.4927"/>
              <dgm:constr type="t" for="ch" forName="Child3" refType="h" fact="0.5303"/>
              <dgm:constr type="w" for="ch" forName="Child3" refType="w" fact="0.4927"/>
              <dgm:constr type="h" for="ch" forName="Child3" refType="h" fact="0.2907"/>
              <dgm:constr type="r" for="ch" forName="Child1" refType="w" fact="0.9446"/>
              <dgm:constr type="t" for="ch" forName="Child1" refType="h" fact="0"/>
              <dgm:constr type="w" for="ch" forName="Child1" refType="w" fact="0.4927"/>
              <dgm:constr type="h" for="ch" forName="Child1" refType="h" fact="0.2907"/>
            </dgm:constrLst>
          </dgm:if>
          <dgm:if name="Name18" axis="ch ch" ptType="node node" st="1 1" cnt="1 0" func="cnt" op="equ" val="5">
            <dgm:alg type="composite">
              <dgm:param type="ar" val="0.953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5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r" for="ch" forName="Accent5" refType="w" fact="0.7142"/>
              <dgm:constr type="t" for="ch" forName="Accent5" refType="h" fact="0.7126"/>
              <dgm:constr type="w" for="ch" forName="Accent5" refType="w" fact="0.1622"/>
              <dgm:constr type="h" for="ch" forName="Accent5" refType="h" fact="0.1333"/>
              <dgm:constr type="r" for="ch" forName="Accent4" refType="w" fact="0.388"/>
              <dgm:constr type="t" for="ch" forName="Accent4" refType="h" fact="0.6834"/>
              <dgm:constr type="w" for="ch" forName="Accent4" refType="w" fact="0.1622"/>
              <dgm:constr type="h" for="ch" forName="Accent4" refType="h" fact="0.1333"/>
              <dgm:constr type="r" for="ch" forName="Accent3" refType="w" fact="0.2565"/>
              <dgm:constr type="t" for="ch" forName="Accent3" refType="h" fact="0.4021"/>
              <dgm:constr type="w" for="ch" forName="Accent3" refType="w" fact="0.1622"/>
              <dgm:constr type="h" for="ch" forName="Accent3" refType="h" fact="0.1333"/>
              <dgm:constr type="r" for="ch" forName="Accent2" refType="w" fact="0.4458"/>
              <dgm:constr type="t" for="ch" forName="Accent2" refType="h" fact="0.1529"/>
              <dgm:constr type="w" for="ch" forName="Accent2" refType="w" fact="0.1622"/>
              <dgm:constr type="h" for="ch" forName="Accent2" refType="h" fact="0.1333"/>
              <dgm:constr type="r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r" for="ch" forName="Child4" refType="w" fact="0.6754"/>
              <dgm:constr type="t" for="ch" forName="Child4" refType="h" fact="0.7093"/>
              <dgm:constr type="w" for="ch" forName="Child4" refType="w" fact="0.3523"/>
              <dgm:constr type="h" for="ch" forName="Child4" refType="h" fact="0.2907"/>
              <dgm:constr type="r" for="ch" forName="Parent" refType="w" fact="0.715"/>
              <dgm:constr type="t" for="ch" forName="Parent" refType="h" fact="0.3226"/>
              <dgm:constr type="w" for="ch" forName="Parent" refType="w" fact="0.4299"/>
              <dgm:constr type="h" for="ch" forName="Parent" refType="h" fact="0.3547"/>
              <dgm:constr type="r" for="ch" forName="Child2" refType="w" fact="0.3523"/>
              <dgm:constr type="t" for="ch" forName="Child2" refType="h" fact="0.1788"/>
              <dgm:constr type="w" for="ch" forName="Child2" refType="w" fact="0.3523"/>
              <dgm:constr type="h" for="ch" forName="Child2" refType="h" fact="0.2907"/>
              <dgm:constr type="r" for="ch" forName="Child3" refType="w" fact="0.3523"/>
              <dgm:constr type="t" for="ch" forName="Child3" refType="h" fact="0.5303"/>
              <dgm:constr type="w" for="ch" forName="Child3" refType="w" fact="0.3523"/>
              <dgm:constr type="h" for="ch" forName="Child3" refType="h" fact="0.2907"/>
              <dgm:constr type="r" for="ch" forName="Child5" refType="w"/>
              <dgm:constr type="t" for="ch" forName="Child5" refType="h" fact="0.5305"/>
              <dgm:constr type="w" for="ch" forName="Child5" refType="w" fact="0.3523"/>
              <dgm:constr type="h" for="ch" forName="Child5" refType="h" fact="0.2907"/>
              <dgm:constr type="r" for="ch" forName="Child1" refType="w" fact="0.6754"/>
              <dgm:constr type="t" for="ch" forName="Child1" refType="h" fact="0"/>
              <dgm:constr type="w" for="ch" forName="Child1" refType="w" fact="0.3523"/>
              <dgm:constr type="h" for="ch" forName="Child1" refType="h" fact="0.2907"/>
            </dgm:constrLst>
          </dgm:if>
          <dgm:else name="Name19">
            <dgm:alg type="composite">
              <dgm:param type="ar" val="0.953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5" refType="primFontSz" refFor="des" refForName="Parent" op="lte"/>
              <dgm:constr type="primFontSz" for="des" forName="Child6" refType="primFontSz" refFor="des" refForName="Parent" op="lte"/>
              <dgm:constr type="primFontSz" for="des" forName="Child7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ptType="node" op="equ" val="65"/>
              <dgm:constr type="r" for="ch" forName="Accent6" refType="w" fact="0.9066"/>
              <dgm:constr type="t" for="ch" forName="Accent6" refType="h" fact="0.4635"/>
              <dgm:constr type="w" for="ch" forName="Accent6" refType="w" fact="0.1622"/>
              <dgm:constr type="h" for="ch" forName="Accent6" refType="h" fact="0.1333"/>
              <dgm:constr type="r" for="ch" forName="Accent5" refType="w" fact="0.7142"/>
              <dgm:constr type="t" for="ch" forName="Accent5" refType="h" fact="0.7126"/>
              <dgm:constr type="w" for="ch" forName="Accent5" refType="w" fact="0.1622"/>
              <dgm:constr type="h" for="ch" forName="Accent5" refType="h" fact="0.1333"/>
              <dgm:constr type="r" for="ch" forName="Accent4" refType="w" fact="0.388"/>
              <dgm:constr type="t" for="ch" forName="Accent4" refType="h" fact="0.6834"/>
              <dgm:constr type="w" for="ch" forName="Accent4" refType="w" fact="0.1622"/>
              <dgm:constr type="h" for="ch" forName="Accent4" refType="h" fact="0.1333"/>
              <dgm:constr type="r" for="ch" forName="Accent3" refType="w" fact="0.2565"/>
              <dgm:constr type="t" for="ch" forName="Accent3" refType="h" fact="0.4021"/>
              <dgm:constr type="w" for="ch" forName="Accent3" refType="w" fact="0.1622"/>
              <dgm:constr type="h" for="ch" forName="Accent3" refType="h" fact="0.1333"/>
              <dgm:constr type="r" for="ch" forName="Accent2" refType="w" fact="0.4458"/>
              <dgm:constr type="t" for="ch" forName="Accent2" refType="h" fact="0.1529"/>
              <dgm:constr type="w" for="ch" forName="Accent2" refType="w" fact="0.1622"/>
              <dgm:constr type="h" for="ch" forName="Accent2" refType="h" fact="0.1333"/>
              <dgm:constr type="r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r" for="ch" forName="Child4" refType="w" fact="0.6754"/>
              <dgm:constr type="t" for="ch" forName="Child4" refType="h" fact="0.7093"/>
              <dgm:constr type="w" for="ch" forName="Child4" refType="w" fact="0.3523"/>
              <dgm:constr type="h" for="ch" forName="Child4" refType="h" fact="0.2907"/>
              <dgm:constr type="r" for="ch" forName="Parent" refType="w" fact="0.715"/>
              <dgm:constr type="t" for="ch" forName="Parent" refType="h" fact="0.3226"/>
              <dgm:constr type="w" for="ch" forName="Parent" refType="w" fact="0.4299"/>
              <dgm:constr type="h" for="ch" forName="Parent" refType="h" fact="0.3547"/>
              <dgm:constr type="r" for="ch" forName="Child2" refType="w" fact="0.3523"/>
              <dgm:constr type="t" for="ch" forName="Child2" refType="h" fact="0.1788"/>
              <dgm:constr type="w" for="ch" forName="Child2" refType="w" fact="0.3523"/>
              <dgm:constr type="h" for="ch" forName="Child2" refType="h" fact="0.2907"/>
              <dgm:constr type="r" for="ch" forName="Child3" refType="w" fact="0.3523"/>
              <dgm:constr type="t" for="ch" forName="Child3" refType="h" fact="0.5303"/>
              <dgm:constr type="w" for="ch" forName="Child3" refType="w" fact="0.3523"/>
              <dgm:constr type="h" for="ch" forName="Child3" refType="h" fact="0.2907"/>
              <dgm:constr type="r" for="ch" forName="Child5" refType="w"/>
              <dgm:constr type="t" for="ch" forName="Child5" refType="h" fact="0.5305"/>
              <dgm:constr type="w" for="ch" forName="Child5" refType="w" fact="0.3523"/>
              <dgm:constr type="h" for="ch" forName="Child5" refType="h" fact="0.2907"/>
              <dgm:constr type="r" for="ch" forName="Child6" refType="w"/>
              <dgm:constr type="t" for="ch" forName="Child6" refType="h" fact="0.1784"/>
              <dgm:constr type="w" for="ch" forName="Child6" refType="w" fact="0.3523"/>
              <dgm:constr type="h" for="ch" forName="Child6" refType="h" fact="0.2907"/>
              <dgm:constr type="r" for="ch" forName="Child1" refType="w" fact="0.6754"/>
              <dgm:constr type="t" for="ch" forName="Child1" refType="h" fact="0"/>
              <dgm:constr type="w" for="ch" forName="Child1" refType="w" fact="0.3523"/>
              <dgm:constr type="h" for="ch" forName="Child1" refType="h" fact="0.2907"/>
            </dgm:constrLst>
          </dgm:else>
        </dgm:choose>
      </dgm:else>
    </dgm:choose>
    <dgm:forEach name="wrapper" axis="self" ptType="parTrans">
      <dgm:forEach name="accentRepeat" axis="self">
        <dgm:layoutNode name="Accent" styleLbl="bgShp">
          <dgm:alg type="sp"/>
          <dgm:shape xmlns:r="http://schemas.openxmlformats.org/officeDocument/2006/relationships" type="hexagon" r:blip="" zOrderOff="-2">
            <dgm:adjLst>
              <dgm:adj idx="1" val="0.289"/>
              <dgm:adj idx="2" val="1.1547"/>
            </dgm:adjLst>
          </dgm:shape>
          <dgm:presOf/>
        </dgm:layoutNode>
      </dgm:forEach>
    </dgm:forEach>
    <dgm:forEach name="Name20" axis="ch" ptType="node" cnt="1">
      <dgm:layoutNode name="Parent" styleLbl="node0">
        <dgm:varLst>
          <dgm:chMax val="6"/>
          <dgm:chPref val="6"/>
        </dgm:varLst>
        <dgm:alg type="tx"/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self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21" axis="ch ch" ptType="node node" st="1 1" cnt="1 1">
      <dgm:layoutNode name="Accent1">
        <dgm:alg type="sp"/>
        <dgm:shape xmlns:r="http://schemas.openxmlformats.org/officeDocument/2006/relationships" r:blip="" zOrderOff="-2">
          <dgm:adjLst/>
        </dgm:shape>
        <dgm:presOf/>
        <dgm:constrLst/>
        <dgm:forEach name="Name22" ref="accentRepeat"/>
      </dgm:layoutNode>
      <dgm:layoutNode name="Child1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23" axis="ch ch" ptType="node node" st="1 2" cnt="1 1">
      <dgm:layoutNode name="Accent2">
        <dgm:alg type="sp"/>
        <dgm:shape xmlns:r="http://schemas.openxmlformats.org/officeDocument/2006/relationships" r:blip="" zOrderOff="-2">
          <dgm:adjLst/>
        </dgm:shape>
        <dgm:presOf/>
        <dgm:constrLst/>
        <dgm:forEach name="Name24" ref="accentRepeat"/>
      </dgm:layoutNode>
      <dgm:layoutNode name="Child2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25" axis="ch ch" ptType="node node" st="1 3" cnt="1 1">
      <dgm:layoutNode name="Accent3">
        <dgm:alg type="sp"/>
        <dgm:shape xmlns:r="http://schemas.openxmlformats.org/officeDocument/2006/relationships" r:blip="" zOrderOff="-2">
          <dgm:adjLst/>
        </dgm:shape>
        <dgm:presOf/>
        <dgm:constrLst/>
        <dgm:forEach name="Name26" ref="accentRepeat"/>
      </dgm:layoutNode>
      <dgm:layoutNode name="Child3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27" axis="ch ch" ptType="node node" st="1 4" cnt="1 1">
      <dgm:layoutNode name="Accent4">
        <dgm:alg type="sp"/>
        <dgm:shape xmlns:r="http://schemas.openxmlformats.org/officeDocument/2006/relationships" r:blip="">
          <dgm:adjLst/>
        </dgm:shape>
        <dgm:presOf/>
        <dgm:constrLst/>
        <dgm:forEach name="Name28" ref="accentRepeat"/>
      </dgm:layoutNode>
      <dgm:layoutNode name="Child4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29" axis="ch ch" ptType="node node" st="1 5" cnt="1 1">
      <dgm:layoutNode name="Accent5">
        <dgm:alg type="sp"/>
        <dgm:shape xmlns:r="http://schemas.openxmlformats.org/officeDocument/2006/relationships" r:blip="">
          <dgm:adjLst/>
        </dgm:shape>
        <dgm:presOf/>
        <dgm:constrLst/>
        <dgm:forEach name="Name30" ref="accentRepeat"/>
      </dgm:layoutNode>
      <dgm:layoutNode name="Child5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31" axis="ch ch" ptType="node node" st="1 6" cnt="1 1">
      <dgm:layoutNode name="Accent6">
        <dgm:alg type="sp"/>
        <dgm:shape xmlns:r="http://schemas.openxmlformats.org/officeDocument/2006/relationships" r:blip="">
          <dgm:adjLst/>
        </dgm:shape>
        <dgm:presOf/>
        <dgm:constrLst/>
        <dgm:forEach name="Name32" ref="accentRepeat"/>
      </dgm:layoutNode>
      <dgm:layoutNode name="Child6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5">
  <dgm:title val=""/>
  <dgm:desc val=""/>
  <dgm:catLst>
    <dgm:cat type="3D" pri="11500"/>
  </dgm:catLst>
  <dgm:scene3d>
    <a:camera prst="isometricOffAxis2Left" zoom="95000"/>
    <a:lightRig rig="flat" dir="t"/>
  </dgm:scene3d>
  <dgm:styleLbl name="node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z="5715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381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52400" extrusionH="1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38100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3810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400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150"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63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4005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40050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4005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15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5">
  <dgm:title val=""/>
  <dgm:desc val=""/>
  <dgm:catLst>
    <dgm:cat type="3D" pri="11500"/>
  </dgm:catLst>
  <dgm:scene3d>
    <a:camera prst="isometricOffAxis2Left" zoom="95000"/>
    <a:lightRig rig="flat" dir="t"/>
  </dgm:scene3d>
  <dgm:styleLbl name="node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z="5715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381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52400" extrusionH="1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38100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3810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400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150"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63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4005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40050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4005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15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5">
  <dgm:title val=""/>
  <dgm:desc val=""/>
  <dgm:catLst>
    <dgm:cat type="3D" pri="11500"/>
  </dgm:catLst>
  <dgm:scene3d>
    <a:camera prst="isometricOffAxis2Left" zoom="95000"/>
    <a:lightRig rig="flat" dir="t"/>
  </dgm:scene3d>
  <dgm:styleLbl name="node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z="5715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381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52400" extrusionH="1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38100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3810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400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150"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63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4005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40050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4005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15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DE1A06-8754-4870-9E44-E39BADAD984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527F020-BBC3-49BB-91C2-5B2CBD64B3C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67C0C22-EBDA-4130-87AE-CB28BC19B0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DB8D0-98ED-4B86-9D5F-E61ADC70144D}" type="datetimeFigureOut">
              <a:rPr lang="en-US" smtClean="0"/>
              <a:t>12/2/2020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2A419A8-07CA-4A4C-AEC2-C40D4D50AF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FA7B86-E610-42EA-B4DC-C2F4477852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4181D-6920-4594-9A5D-6CE56DC9F8B2}" type="slidenum">
              <a:rPr lang="en-US" smtClean="0"/>
              <a:t>‹#›</a:t>
            </a:fld>
            <a:endParaRPr lang="en-US"/>
          </a:p>
        </p:txBody>
      </p:sp>
      <p:sp>
        <p:nvSpPr>
          <p:cNvPr id="7" name="Freeform: Shape 6">
            <a:extLst>
              <a:ext uri="{FF2B5EF4-FFF2-40B4-BE49-F238E27FC236}">
                <a16:creationId xmlns:a16="http://schemas.microsoft.com/office/drawing/2014/main" id="{8A7BA06D-B3FF-4E91-8639-B4569AE3AA23}"/>
              </a:ext>
            </a:extLst>
          </p:cNvPr>
          <p:cNvSpPr/>
          <p:nvPr/>
        </p:nvSpPr>
        <p:spPr>
          <a:xfrm>
            <a:off x="10208695" y="1"/>
            <a:ext cx="1135066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Arc 7">
            <a:extLst>
              <a:ext uri="{FF2B5EF4-FFF2-40B4-BE49-F238E27FC236}">
                <a16:creationId xmlns:a16="http://schemas.microsoft.com/office/drawing/2014/main" id="{2B30C86D-5A07-48BC-9C9D-6F9A2DB1E9E1}"/>
              </a:ext>
            </a:extLst>
          </p:cNvPr>
          <p:cNvSpPr/>
          <p:nvPr/>
        </p:nvSpPr>
        <p:spPr>
          <a:xfrm rot="10800000" flipV="1">
            <a:off x="555710" y="106482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2197745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3500">
        <p15:prstTrans prst="curtains"/>
        <p:sndAc>
          <p:endSnd/>
        </p:sndAc>
      </p:transition>
    </mc:Choice>
    <mc:Fallback xmlns="">
      <p:transition spd="slow">
        <p:fade/>
        <p:sndAc>
          <p:endSnd/>
        </p:sndAc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F6E5D1-6D19-4E7F-9B4E-42326B7716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AD2A06C-F91A-4ADC-9CD2-61F0A4D7EE1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643AA9A-2280-4F63-8B3D-20742AE690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DB8D0-98ED-4B86-9D5F-E61ADC70144D}" type="datetimeFigureOut">
              <a:rPr lang="en-US" smtClean="0"/>
              <a:t>12/2/2020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40D986B-E58E-43B6-8A80-FFA9D8F748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2140D36-2E71-4F27-967F-7A3E4C6EE1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4181D-6920-4594-9A5D-6CE56DC9F8B2}" type="slidenum">
              <a:rPr lang="en-US" smtClean="0"/>
              <a:t>‹#›</a:t>
            </a:fld>
            <a:endParaRPr lang="en-US"/>
          </a:p>
        </p:txBody>
      </p:sp>
      <p:sp>
        <p:nvSpPr>
          <p:cNvPr id="7" name="Freeform: Shape 6">
            <a:extLst>
              <a:ext uri="{FF2B5EF4-FFF2-40B4-BE49-F238E27FC236}">
                <a16:creationId xmlns:a16="http://schemas.microsoft.com/office/drawing/2014/main" id="{C1609904-5327-4D2C-A445-B270A00F3B5F}"/>
              </a:ext>
            </a:extLst>
          </p:cNvPr>
          <p:cNvSpPr/>
          <p:nvPr/>
        </p:nvSpPr>
        <p:spPr>
          <a:xfrm rot="16200000">
            <a:off x="-388933" y="4841194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30FC7BEC-08C5-4D95-9C84-B48BC8AD1C94}"/>
              </a:ext>
            </a:extLst>
          </p:cNvPr>
          <p:cNvSpPr/>
          <p:nvPr/>
        </p:nvSpPr>
        <p:spPr>
          <a:xfrm>
            <a:off x="10494433" y="2"/>
            <a:ext cx="849328" cy="357668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7841567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3500">
        <p15:prstTrans prst="curtains"/>
        <p:sndAc>
          <p:endSnd/>
        </p:sndAc>
      </p:transition>
    </mc:Choice>
    <mc:Fallback xmlns="">
      <p:transition spd="slow">
        <p:fade/>
        <p:sndAc>
          <p:endSnd/>
        </p:sndAc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81FEA3D-0C7F-45CD-B6A0-942F707B363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E8B8A12-BCE6-4D03-A637-1DEC8924BEF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749755-9FF4-428A-AEB7-1A64774667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DB8D0-98ED-4B86-9D5F-E61ADC70144D}" type="datetimeFigureOut">
              <a:rPr lang="en-US" smtClean="0"/>
              <a:t>12/2/2020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141836-11E2-49FD-877D-53B74514A9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D24C42-4B05-4EEF-BE14-29041EC9C0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4181D-6920-4594-9A5D-6CE56DC9F8B2}" type="slidenum">
              <a:rPr lang="en-US" smtClean="0"/>
              <a:t>‹#›</a:t>
            </a:fld>
            <a:endParaRPr lang="en-US"/>
          </a:p>
        </p:txBody>
      </p:sp>
      <p:sp>
        <p:nvSpPr>
          <p:cNvPr id="7" name="Freeform: Shape 6">
            <a:extLst>
              <a:ext uri="{FF2B5EF4-FFF2-40B4-BE49-F238E27FC236}">
                <a16:creationId xmlns:a16="http://schemas.microsoft.com/office/drawing/2014/main" id="{5BADDEB1-F604-408B-B02A-A2814606E6AF}"/>
              </a:ext>
            </a:extLst>
          </p:cNvPr>
          <p:cNvSpPr/>
          <p:nvPr/>
        </p:nvSpPr>
        <p:spPr>
          <a:xfrm rot="16200000">
            <a:off x="-388933" y="4841194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D8DF7987-332F-4D6C-81C3-990F39C76C96}"/>
              </a:ext>
            </a:extLst>
          </p:cNvPr>
          <p:cNvSpPr/>
          <p:nvPr/>
        </p:nvSpPr>
        <p:spPr>
          <a:xfrm>
            <a:off x="10494433" y="2"/>
            <a:ext cx="849328" cy="357668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6022892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3500">
        <p15:prstTrans prst="curtains"/>
        <p:sndAc>
          <p:endSnd/>
        </p:sndAc>
      </p:transition>
    </mc:Choice>
    <mc:Fallback xmlns="">
      <p:transition spd="slow">
        <p:fade/>
        <p:sndAc>
          <p:endSnd/>
        </p:sndAc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Graphic 1" descr="Tag=AccentColor&#10;Flavor=Light&#10;Target=Fill">
            <a:extLst>
              <a:ext uri="{FF2B5EF4-FFF2-40B4-BE49-F238E27FC236}">
                <a16:creationId xmlns:a16="http://schemas.microsoft.com/office/drawing/2014/main" id="{0D57E7FA-E8FC-45AC-868F-CDC8144939D6}"/>
              </a:ext>
            </a:extLst>
          </p:cNvPr>
          <p:cNvSpPr/>
          <p:nvPr/>
        </p:nvSpPr>
        <p:spPr>
          <a:xfrm rot="10800000" flipV="1">
            <a:off x="2599854" y="527562"/>
            <a:ext cx="6992292" cy="5102484"/>
          </a:xfrm>
          <a:custGeom>
            <a:avLst/>
            <a:gdLst>
              <a:gd name="connsiteX0" fmla="*/ 5458905 w 6886274"/>
              <a:gd name="connsiteY0" fmla="*/ 754119 h 5025119"/>
              <a:gd name="connsiteX1" fmla="*/ 3455557 w 6886274"/>
              <a:gd name="connsiteY1" fmla="*/ 1027709 h 5025119"/>
              <a:gd name="connsiteX2" fmla="*/ 3338677 w 6886274"/>
              <a:gd name="connsiteY2" fmla="*/ 1021381 h 5025119"/>
              <a:gd name="connsiteX3" fmla="*/ 2518280 w 6886274"/>
              <a:gd name="connsiteY3" fmla="*/ 980435 h 5025119"/>
              <a:gd name="connsiteX4" fmla="*/ 1673687 w 6886274"/>
              <a:gd name="connsiteY4" fmla="*/ 739229 h 5025119"/>
              <a:gd name="connsiteX5" fmla="*/ 1183459 w 6886274"/>
              <a:gd name="connsiteY5" fmla="*/ 397149 h 5025119"/>
              <a:gd name="connsiteX6" fmla="*/ 977987 w 6886274"/>
              <a:gd name="connsiteY6" fmla="*/ 241184 h 5025119"/>
              <a:gd name="connsiteX7" fmla="*/ 788150 w 6886274"/>
              <a:gd name="connsiteY7" fmla="*/ 66980 h 5025119"/>
              <a:gd name="connsiteX8" fmla="*/ 721148 w 6886274"/>
              <a:gd name="connsiteY8" fmla="*/ 31990 h 5025119"/>
              <a:gd name="connsiteX9" fmla="*/ 701792 w 6886274"/>
              <a:gd name="connsiteY9" fmla="*/ 32362 h 5025119"/>
              <a:gd name="connsiteX10" fmla="*/ 686530 w 6886274"/>
              <a:gd name="connsiteY10" fmla="*/ 43157 h 5025119"/>
              <a:gd name="connsiteX11" fmla="*/ 693603 w 6886274"/>
              <a:gd name="connsiteY11" fmla="*/ 58046 h 5025119"/>
              <a:gd name="connsiteX12" fmla="*/ 705886 w 6886274"/>
              <a:gd name="connsiteY12" fmla="*/ 65491 h 5025119"/>
              <a:gd name="connsiteX13" fmla="*/ 762838 w 6886274"/>
              <a:gd name="connsiteY13" fmla="*/ 112764 h 5025119"/>
              <a:gd name="connsiteX14" fmla="*/ 764327 w 6886274"/>
              <a:gd name="connsiteY14" fmla="*/ 140309 h 5025119"/>
              <a:gd name="connsiteX15" fmla="*/ 775121 w 6886274"/>
              <a:gd name="connsiteY15" fmla="*/ 159666 h 5025119"/>
              <a:gd name="connsiteX16" fmla="*/ 823139 w 6886274"/>
              <a:gd name="connsiteY16" fmla="*/ 176416 h 5025119"/>
              <a:gd name="connsiteX17" fmla="*/ 707748 w 6886274"/>
              <a:gd name="connsiteY17" fmla="*/ 109414 h 5025119"/>
              <a:gd name="connsiteX18" fmla="*/ 681319 w 6886274"/>
              <a:gd name="connsiteY18" fmla="*/ 69958 h 5025119"/>
              <a:gd name="connsiteX19" fmla="*/ 640746 w 6886274"/>
              <a:gd name="connsiteY19" fmla="*/ 67352 h 5025119"/>
              <a:gd name="connsiteX20" fmla="*/ 614318 w 6886274"/>
              <a:gd name="connsiteY20" fmla="*/ 61396 h 5025119"/>
              <a:gd name="connsiteX21" fmla="*/ 560716 w 6886274"/>
              <a:gd name="connsiteY21" fmla="*/ 3701 h 5025119"/>
              <a:gd name="connsiteX22" fmla="*/ 540616 w 6886274"/>
              <a:gd name="connsiteY22" fmla="*/ 3701 h 5025119"/>
              <a:gd name="connsiteX23" fmla="*/ 543594 w 6886274"/>
              <a:gd name="connsiteY23" fmla="*/ 21940 h 5025119"/>
              <a:gd name="connsiteX24" fmla="*/ 558855 w 6886274"/>
              <a:gd name="connsiteY24" fmla="*/ 51346 h 5025119"/>
              <a:gd name="connsiteX25" fmla="*/ 557366 w 6886274"/>
              <a:gd name="connsiteY25" fmla="*/ 72563 h 5025119"/>
              <a:gd name="connsiteX26" fmla="*/ 570022 w 6886274"/>
              <a:gd name="connsiteY26" fmla="*/ 120209 h 5025119"/>
              <a:gd name="connsiteX27" fmla="*/ 599801 w 6886274"/>
              <a:gd name="connsiteY27" fmla="*/ 192794 h 5025119"/>
              <a:gd name="connsiteX28" fmla="*/ 614318 w 6886274"/>
              <a:gd name="connsiteY28" fmla="*/ 212150 h 5025119"/>
              <a:gd name="connsiteX29" fmla="*/ 623996 w 6886274"/>
              <a:gd name="connsiteY29" fmla="*/ 220711 h 5025119"/>
              <a:gd name="connsiteX30" fmla="*/ 821278 w 6886274"/>
              <a:gd name="connsiteY30" fmla="*/ 503235 h 5025119"/>
              <a:gd name="connsiteX31" fmla="*/ 1033822 w 6886274"/>
              <a:gd name="connsiteY31" fmla="*/ 694562 h 5025119"/>
              <a:gd name="connsiteX32" fmla="*/ 1039406 w 6886274"/>
              <a:gd name="connsiteY32" fmla="*/ 702378 h 5025119"/>
              <a:gd name="connsiteX33" fmla="*/ 944114 w 6886274"/>
              <a:gd name="connsiteY33" fmla="*/ 662550 h 5025119"/>
              <a:gd name="connsiteX34" fmla="*/ 733432 w 6886274"/>
              <a:gd name="connsiteY34" fmla="*/ 500629 h 5025119"/>
              <a:gd name="connsiteX35" fmla="*/ 606501 w 6886274"/>
              <a:gd name="connsiteY35" fmla="*/ 399755 h 5025119"/>
              <a:gd name="connsiteX36" fmla="*/ 588634 w 6886274"/>
              <a:gd name="connsiteY36" fmla="*/ 381143 h 5025119"/>
              <a:gd name="connsiteX37" fmla="*/ 575978 w 6886274"/>
              <a:gd name="connsiteY37" fmla="*/ 375560 h 5025119"/>
              <a:gd name="connsiteX38" fmla="*/ 567044 w 6886274"/>
              <a:gd name="connsiteY38" fmla="*/ 388588 h 5025119"/>
              <a:gd name="connsiteX39" fmla="*/ 578956 w 6886274"/>
              <a:gd name="connsiteY39" fmla="*/ 437722 h 5025119"/>
              <a:gd name="connsiteX40" fmla="*/ 675736 w 6886274"/>
              <a:gd name="connsiteY40" fmla="*/ 535619 h 5025119"/>
              <a:gd name="connsiteX41" fmla="*/ 811600 w 6886274"/>
              <a:gd name="connsiteY41" fmla="*/ 652872 h 5025119"/>
              <a:gd name="connsiteX42" fmla="*/ 818300 w 6886274"/>
              <a:gd name="connsiteY42" fmla="*/ 666272 h 5025119"/>
              <a:gd name="connsiteX43" fmla="*/ 741621 w 6886274"/>
              <a:gd name="connsiteY43" fmla="*/ 608576 h 5025119"/>
              <a:gd name="connsiteX44" fmla="*/ 666430 w 6886274"/>
              <a:gd name="connsiteY44" fmla="*/ 553114 h 5025119"/>
              <a:gd name="connsiteX45" fmla="*/ 645585 w 6886274"/>
              <a:gd name="connsiteY45" fmla="*/ 547903 h 5025119"/>
              <a:gd name="connsiteX46" fmla="*/ 640002 w 6886274"/>
              <a:gd name="connsiteY46" fmla="*/ 570236 h 5025119"/>
              <a:gd name="connsiteX47" fmla="*/ 675736 w 6886274"/>
              <a:gd name="connsiteY47" fmla="*/ 628677 h 5025119"/>
              <a:gd name="connsiteX48" fmla="*/ 855896 w 6886274"/>
              <a:gd name="connsiteY48" fmla="*/ 786875 h 5025119"/>
              <a:gd name="connsiteX49" fmla="*/ 946348 w 6886274"/>
              <a:gd name="connsiteY49" fmla="*/ 877699 h 5025119"/>
              <a:gd name="connsiteX50" fmla="*/ 950442 w 6886274"/>
              <a:gd name="connsiteY50" fmla="*/ 899661 h 5025119"/>
              <a:gd name="connsiteX51" fmla="*/ 991760 w 6886274"/>
              <a:gd name="connsiteY51" fmla="*/ 937629 h 5025119"/>
              <a:gd name="connsiteX52" fmla="*/ 1018188 w 6886274"/>
              <a:gd name="connsiteY52" fmla="*/ 945445 h 5025119"/>
              <a:gd name="connsiteX53" fmla="*/ 1315601 w 6886274"/>
              <a:gd name="connsiteY53" fmla="*/ 1196329 h 5025119"/>
              <a:gd name="connsiteX54" fmla="*/ 1454443 w 6886274"/>
              <a:gd name="connsiteY54" fmla="*/ 1279709 h 5025119"/>
              <a:gd name="connsiteX55" fmla="*/ 1454443 w 6886274"/>
              <a:gd name="connsiteY55" fmla="*/ 1285665 h 5025119"/>
              <a:gd name="connsiteX56" fmla="*/ 1453327 w 6886274"/>
              <a:gd name="connsiteY56" fmla="*/ 1291993 h 5025119"/>
              <a:gd name="connsiteX57" fmla="*/ 1256416 w 6886274"/>
              <a:gd name="connsiteY57" fmla="*/ 1166923 h 5025119"/>
              <a:gd name="connsiteX58" fmla="*/ 745715 w 6886274"/>
              <a:gd name="connsiteY58" fmla="*/ 798786 h 5025119"/>
              <a:gd name="connsiteX59" fmla="*/ 592356 w 6886274"/>
              <a:gd name="connsiteY59" fmla="*/ 656966 h 5025119"/>
              <a:gd name="connsiteX60" fmla="*/ 485526 w 6886274"/>
              <a:gd name="connsiteY60" fmla="*/ 567259 h 5025119"/>
              <a:gd name="connsiteX61" fmla="*/ 430063 w 6886274"/>
              <a:gd name="connsiteY61" fmla="*/ 550136 h 5025119"/>
              <a:gd name="connsiteX62" fmla="*/ 408846 w 6886274"/>
              <a:gd name="connsiteY62" fmla="*/ 563164 h 5025119"/>
              <a:gd name="connsiteX63" fmla="*/ 421130 w 6886274"/>
              <a:gd name="connsiteY63" fmla="*/ 581403 h 5025119"/>
              <a:gd name="connsiteX64" fmla="*/ 426713 w 6886274"/>
              <a:gd name="connsiteY64" fmla="*/ 584009 h 5025119"/>
              <a:gd name="connsiteX65" fmla="*/ 487015 w 6886274"/>
              <a:gd name="connsiteY65" fmla="*/ 635005 h 5025119"/>
              <a:gd name="connsiteX66" fmla="*/ 487015 w 6886274"/>
              <a:gd name="connsiteY66" fmla="*/ 655105 h 5025119"/>
              <a:gd name="connsiteX67" fmla="*/ 497437 w 6886274"/>
              <a:gd name="connsiteY67" fmla="*/ 678183 h 5025119"/>
              <a:gd name="connsiteX68" fmla="*/ 539871 w 6886274"/>
              <a:gd name="connsiteY68" fmla="*/ 691584 h 5025119"/>
              <a:gd name="connsiteX69" fmla="*/ 485898 w 6886274"/>
              <a:gd name="connsiteY69" fmla="*/ 681906 h 5025119"/>
              <a:gd name="connsiteX70" fmla="*/ 410335 w 6886274"/>
              <a:gd name="connsiteY70" fmla="*/ 600387 h 5025119"/>
              <a:gd name="connsiteX71" fmla="*/ 397307 w 6886274"/>
              <a:gd name="connsiteY71" fmla="*/ 582892 h 5025119"/>
              <a:gd name="connsiteX72" fmla="*/ 363062 w 6886274"/>
              <a:gd name="connsiteY72" fmla="*/ 584009 h 5025119"/>
              <a:gd name="connsiteX73" fmla="*/ 334772 w 6886274"/>
              <a:gd name="connsiteY73" fmla="*/ 578426 h 5025119"/>
              <a:gd name="connsiteX74" fmla="*/ 281915 w 6886274"/>
              <a:gd name="connsiteY74" fmla="*/ 522219 h 5025119"/>
              <a:gd name="connsiteX75" fmla="*/ 263304 w 6886274"/>
              <a:gd name="connsiteY75" fmla="*/ 521846 h 5025119"/>
              <a:gd name="connsiteX76" fmla="*/ 263676 w 6886274"/>
              <a:gd name="connsiteY76" fmla="*/ 538225 h 5025119"/>
              <a:gd name="connsiteX77" fmla="*/ 275215 w 6886274"/>
              <a:gd name="connsiteY77" fmla="*/ 563164 h 5025119"/>
              <a:gd name="connsiteX78" fmla="*/ 271121 w 6886274"/>
              <a:gd name="connsiteY78" fmla="*/ 604854 h 5025119"/>
              <a:gd name="connsiteX79" fmla="*/ 274471 w 6886274"/>
              <a:gd name="connsiteY79" fmla="*/ 627560 h 5025119"/>
              <a:gd name="connsiteX80" fmla="*/ 319138 w 6886274"/>
              <a:gd name="connsiteY80" fmla="*/ 718012 h 5025119"/>
              <a:gd name="connsiteX81" fmla="*/ 326583 w 6886274"/>
              <a:gd name="connsiteY81" fmla="*/ 729551 h 5025119"/>
              <a:gd name="connsiteX82" fmla="*/ 349289 w 6886274"/>
              <a:gd name="connsiteY82" fmla="*/ 748163 h 5025119"/>
              <a:gd name="connsiteX83" fmla="*/ 528332 w 6886274"/>
              <a:gd name="connsiteY83" fmla="*/ 1007608 h 5025119"/>
              <a:gd name="connsiteX84" fmla="*/ 766932 w 6886274"/>
              <a:gd name="connsiteY84" fmla="*/ 1222758 h 5025119"/>
              <a:gd name="connsiteX85" fmla="*/ 681319 w 6886274"/>
              <a:gd name="connsiteY85" fmla="*/ 1190746 h 5025119"/>
              <a:gd name="connsiteX86" fmla="*/ 469520 w 6886274"/>
              <a:gd name="connsiteY86" fmla="*/ 1032920 h 5025119"/>
              <a:gd name="connsiteX87" fmla="*/ 325466 w 6886274"/>
              <a:gd name="connsiteY87" fmla="*/ 917900 h 5025119"/>
              <a:gd name="connsiteX88" fmla="*/ 312066 w 6886274"/>
              <a:gd name="connsiteY88" fmla="*/ 903383 h 5025119"/>
              <a:gd name="connsiteX89" fmla="*/ 296805 w 6886274"/>
              <a:gd name="connsiteY89" fmla="*/ 895566 h 5025119"/>
              <a:gd name="connsiteX90" fmla="*/ 288243 w 6886274"/>
              <a:gd name="connsiteY90" fmla="*/ 910828 h 5025119"/>
              <a:gd name="connsiteX91" fmla="*/ 309460 w 6886274"/>
              <a:gd name="connsiteY91" fmla="*/ 971129 h 5025119"/>
              <a:gd name="connsiteX92" fmla="*/ 407729 w 6886274"/>
              <a:gd name="connsiteY92" fmla="*/ 1062698 h 5025119"/>
              <a:gd name="connsiteX93" fmla="*/ 544338 w 6886274"/>
              <a:gd name="connsiteY93" fmla="*/ 1189257 h 5025119"/>
              <a:gd name="connsiteX94" fmla="*/ 454630 w 6886274"/>
              <a:gd name="connsiteY94" fmla="*/ 1120766 h 5025119"/>
              <a:gd name="connsiteX95" fmla="*/ 385396 w 6886274"/>
              <a:gd name="connsiteY95" fmla="*/ 1070515 h 5025119"/>
              <a:gd name="connsiteX96" fmla="*/ 366040 w 6886274"/>
              <a:gd name="connsiteY96" fmla="*/ 1067537 h 5025119"/>
              <a:gd name="connsiteX97" fmla="*/ 361573 w 6886274"/>
              <a:gd name="connsiteY97" fmla="*/ 1086149 h 5025119"/>
              <a:gd name="connsiteX98" fmla="*/ 402146 w 6886274"/>
              <a:gd name="connsiteY98" fmla="*/ 1152778 h 5025119"/>
              <a:gd name="connsiteX99" fmla="*/ 475475 w 6886274"/>
              <a:gd name="connsiteY99" fmla="*/ 1218663 h 5025119"/>
              <a:gd name="connsiteX100" fmla="*/ 393957 w 6886274"/>
              <a:gd name="connsiteY100" fmla="*/ 1201913 h 5025119"/>
              <a:gd name="connsiteX101" fmla="*/ 460586 w 6886274"/>
              <a:gd name="connsiteY101" fmla="*/ 1260353 h 5025119"/>
              <a:gd name="connsiteX102" fmla="*/ 561089 w 6886274"/>
              <a:gd name="connsiteY102" fmla="*/ 1291993 h 5025119"/>
              <a:gd name="connsiteX103" fmla="*/ 602034 w 6886274"/>
              <a:gd name="connsiteY103" fmla="*/ 1328843 h 5025119"/>
              <a:gd name="connsiteX104" fmla="*/ 641863 w 6886274"/>
              <a:gd name="connsiteY104" fmla="*/ 1368672 h 5025119"/>
              <a:gd name="connsiteX105" fmla="*/ 651541 w 6886274"/>
              <a:gd name="connsiteY105" fmla="*/ 1404406 h 5025119"/>
              <a:gd name="connsiteX106" fmla="*/ 688392 w 6886274"/>
              <a:gd name="connsiteY106" fmla="*/ 1457263 h 5025119"/>
              <a:gd name="connsiteX107" fmla="*/ 692486 w 6886274"/>
              <a:gd name="connsiteY107" fmla="*/ 1458008 h 5025119"/>
              <a:gd name="connsiteX108" fmla="*/ 719287 w 6886274"/>
              <a:gd name="connsiteY108" fmla="*/ 1485181 h 5025119"/>
              <a:gd name="connsiteX109" fmla="*/ 745343 w 6886274"/>
              <a:gd name="connsiteY109" fmla="*/ 1512353 h 5025119"/>
              <a:gd name="connsiteX110" fmla="*/ 750926 w 6886274"/>
              <a:gd name="connsiteY110" fmla="*/ 1516448 h 5025119"/>
              <a:gd name="connsiteX111" fmla="*/ 890141 w 6886274"/>
              <a:gd name="connsiteY111" fmla="*/ 1685813 h 5025119"/>
              <a:gd name="connsiteX112" fmla="*/ 899074 w 6886274"/>
              <a:gd name="connsiteY112" fmla="*/ 1693630 h 5025119"/>
              <a:gd name="connsiteX113" fmla="*/ 605012 w 6886274"/>
              <a:gd name="connsiteY113" fmla="*/ 1669435 h 5025119"/>
              <a:gd name="connsiteX114" fmla="*/ 229431 w 6886274"/>
              <a:gd name="connsiteY114" fmla="*/ 1545110 h 5025119"/>
              <a:gd name="connsiteX115" fmla="*/ 251765 w 6886274"/>
              <a:gd name="connsiteY115" fmla="*/ 1614717 h 5025119"/>
              <a:gd name="connsiteX116" fmla="*/ 237992 w 6886274"/>
              <a:gd name="connsiteY116" fmla="*/ 1675391 h 5025119"/>
              <a:gd name="connsiteX117" fmla="*/ 232781 w 6886274"/>
              <a:gd name="connsiteY117" fmla="*/ 1807160 h 5025119"/>
              <a:gd name="connsiteX118" fmla="*/ 236131 w 6886274"/>
              <a:gd name="connsiteY118" fmla="*/ 1828750 h 5025119"/>
              <a:gd name="connsiteX119" fmla="*/ 152007 w 6886274"/>
              <a:gd name="connsiteY119" fmla="*/ 1842150 h 5025119"/>
              <a:gd name="connsiteX120" fmla="*/ 653030 w 6886274"/>
              <a:gd name="connsiteY120" fmla="*/ 2213265 h 5025119"/>
              <a:gd name="connsiteX121" fmla="*/ 318394 w 6886274"/>
              <a:gd name="connsiteY121" fmla="*/ 2143285 h 5025119"/>
              <a:gd name="connsiteX122" fmla="*/ 272982 w 6886274"/>
              <a:gd name="connsiteY122" fmla="*/ 2258305 h 5025119"/>
              <a:gd name="connsiteX123" fmla="*/ 430435 w 6886274"/>
              <a:gd name="connsiteY123" fmla="*/ 2360668 h 5025119"/>
              <a:gd name="connsiteX124" fmla="*/ 488876 w 6886274"/>
              <a:gd name="connsiteY124" fmla="*/ 2563162 h 5025119"/>
              <a:gd name="connsiteX125" fmla="*/ 460586 w 6886274"/>
              <a:gd name="connsiteY125" fmla="*/ 2748533 h 5025119"/>
              <a:gd name="connsiteX126" fmla="*/ 393212 w 6886274"/>
              <a:gd name="connsiteY126" fmla="*/ 2807345 h 5025119"/>
              <a:gd name="connsiteX127" fmla="*/ 295688 w 6886274"/>
              <a:gd name="connsiteY127" fmla="*/ 2913059 h 5025119"/>
              <a:gd name="connsiteX128" fmla="*/ 235386 w 6886274"/>
              <a:gd name="connsiteY128" fmla="*/ 2978572 h 5025119"/>
              <a:gd name="connsiteX129" fmla="*/ 25448 w 6886274"/>
              <a:gd name="connsiteY129" fmla="*/ 2952888 h 5025119"/>
              <a:gd name="connsiteX130" fmla="*/ 305738 w 6886274"/>
              <a:gd name="connsiteY130" fmla="*/ 3119275 h 5025119"/>
              <a:gd name="connsiteX131" fmla="*/ 79049 w 6886274"/>
              <a:gd name="connsiteY131" fmla="*/ 3098430 h 5025119"/>
              <a:gd name="connsiteX132" fmla="*/ 4975 w 6886274"/>
              <a:gd name="connsiteY132" fmla="*/ 3109969 h 5025119"/>
              <a:gd name="connsiteX133" fmla="*/ 47037 w 6886274"/>
              <a:gd name="connsiteY133" fmla="*/ 3163943 h 5025119"/>
              <a:gd name="connsiteX134" fmla="*/ 213425 w 6886274"/>
              <a:gd name="connsiteY134" fmla="*/ 3255139 h 5025119"/>
              <a:gd name="connsiteX135" fmla="*/ 556622 w 6886274"/>
              <a:gd name="connsiteY135" fmla="*/ 3502301 h 5025119"/>
              <a:gd name="connsiteX136" fmla="*/ 224592 w 6886274"/>
              <a:gd name="connsiteY136" fmla="*/ 3388771 h 5025119"/>
              <a:gd name="connsiteX137" fmla="*/ 574861 w 6886274"/>
              <a:gd name="connsiteY137" fmla="*/ 3643004 h 5025119"/>
              <a:gd name="connsiteX138" fmla="*/ 652657 w 6886274"/>
              <a:gd name="connsiteY138" fmla="*/ 3727501 h 5025119"/>
              <a:gd name="connsiteX139" fmla="*/ 810111 w 6886274"/>
              <a:gd name="connsiteY139" fmla="*/ 3937067 h 5025119"/>
              <a:gd name="connsiteX140" fmla="*/ 802294 w 6886274"/>
              <a:gd name="connsiteY140" fmla="*/ 3960890 h 5025119"/>
              <a:gd name="connsiteX141" fmla="*/ 620646 w 6886274"/>
              <a:gd name="connsiteY141" fmla="*/ 3927017 h 5025119"/>
              <a:gd name="connsiteX142" fmla="*/ 856268 w 6886274"/>
              <a:gd name="connsiteY142" fmla="*/ 4103082 h 5025119"/>
              <a:gd name="connsiteX143" fmla="*/ 1099707 w 6886274"/>
              <a:gd name="connsiteY143" fmla="*/ 4238574 h 5025119"/>
              <a:gd name="connsiteX144" fmla="*/ 926992 w 6886274"/>
              <a:gd name="connsiteY144" fmla="*/ 4218102 h 5025119"/>
              <a:gd name="connsiteX145" fmla="*/ 689508 w 6886274"/>
              <a:gd name="connsiteY145" fmla="*/ 4140677 h 5025119"/>
              <a:gd name="connsiteX146" fmla="*/ 606873 w 6886274"/>
              <a:gd name="connsiteY146" fmla="*/ 4169711 h 5025119"/>
              <a:gd name="connsiteX147" fmla="*/ 831701 w 6886274"/>
              <a:gd name="connsiteY147" fmla="*/ 4297759 h 5025119"/>
              <a:gd name="connsiteX148" fmla="*/ 960493 w 6886274"/>
              <a:gd name="connsiteY148" fmla="*/ 4356944 h 5025119"/>
              <a:gd name="connsiteX149" fmla="*/ 1012233 w 6886274"/>
              <a:gd name="connsiteY149" fmla="*/ 4402356 h 5025119"/>
              <a:gd name="connsiteX150" fmla="*/ 1159636 w 6886274"/>
              <a:gd name="connsiteY150" fmla="*/ 4564276 h 5025119"/>
              <a:gd name="connsiteX151" fmla="*/ 1592169 w 6886274"/>
              <a:gd name="connsiteY151" fmla="*/ 4741458 h 5025119"/>
              <a:gd name="connsiteX152" fmla="*/ 3110499 w 6886274"/>
              <a:gd name="connsiteY152" fmla="*/ 5032171 h 5025119"/>
              <a:gd name="connsiteX153" fmla="*/ 6033630 w 6886274"/>
              <a:gd name="connsiteY153" fmla="*/ 4091915 h 5025119"/>
              <a:gd name="connsiteX154" fmla="*/ 6180661 w 6886274"/>
              <a:gd name="connsiteY154" fmla="*/ 3957912 h 5025119"/>
              <a:gd name="connsiteX155" fmla="*/ 6305359 w 6886274"/>
              <a:gd name="connsiteY155" fmla="*/ 3837309 h 5025119"/>
              <a:gd name="connsiteX156" fmla="*/ 6240218 w 6886274"/>
              <a:gd name="connsiteY156" fmla="*/ 3796364 h 5025119"/>
              <a:gd name="connsiteX157" fmla="*/ 6328437 w 6886274"/>
              <a:gd name="connsiteY157" fmla="*/ 3681344 h 5025119"/>
              <a:gd name="connsiteX158" fmla="*/ 6608355 w 6886274"/>
              <a:gd name="connsiteY158" fmla="*/ 3326236 h 5025119"/>
              <a:gd name="connsiteX159" fmla="*/ 6731191 w 6886274"/>
              <a:gd name="connsiteY159" fmla="*/ 3248067 h 5025119"/>
              <a:gd name="connsiteX160" fmla="*/ 6880456 w 6886274"/>
              <a:gd name="connsiteY160" fmla="*/ 3051529 h 5025119"/>
              <a:gd name="connsiteX161" fmla="*/ 6901673 w 6886274"/>
              <a:gd name="connsiteY161" fmla="*/ 2763795 h 5025119"/>
              <a:gd name="connsiteX162" fmla="*/ 6871150 w 6886274"/>
              <a:gd name="connsiteY162" fmla="*/ 2948421 h 5025119"/>
              <a:gd name="connsiteX163" fmla="*/ 6848444 w 6886274"/>
              <a:gd name="connsiteY163" fmla="*/ 2890353 h 5025119"/>
              <a:gd name="connsiteX164" fmla="*/ 6878223 w 6886274"/>
              <a:gd name="connsiteY164" fmla="*/ 2873230 h 5025119"/>
              <a:gd name="connsiteX165" fmla="*/ 6762459 w 6886274"/>
              <a:gd name="connsiteY165" fmla="*/ 2568745 h 5025119"/>
              <a:gd name="connsiteX166" fmla="*/ 6673123 w 6886274"/>
              <a:gd name="connsiteY166" fmla="*/ 2451493 h 5025119"/>
              <a:gd name="connsiteX167" fmla="*/ 6662700 w 6886274"/>
              <a:gd name="connsiteY167" fmla="*/ 2346896 h 5025119"/>
              <a:gd name="connsiteX168" fmla="*/ 6487752 w 6886274"/>
              <a:gd name="connsiteY168" fmla="*/ 2285105 h 5025119"/>
              <a:gd name="connsiteX169" fmla="*/ 6652278 w 6886274"/>
              <a:gd name="connsiteY169" fmla="*/ 2063628 h 5025119"/>
              <a:gd name="connsiteX170" fmla="*/ 6668656 w 6886274"/>
              <a:gd name="connsiteY170" fmla="*/ 2017843 h 5025119"/>
              <a:gd name="connsiteX171" fmla="*/ 6570015 w 6886274"/>
              <a:gd name="connsiteY171" fmla="*/ 1854062 h 5025119"/>
              <a:gd name="connsiteX172" fmla="*/ 6554009 w 6886274"/>
              <a:gd name="connsiteY172" fmla="*/ 1827633 h 5025119"/>
              <a:gd name="connsiteX173" fmla="*/ 6517531 w 6886274"/>
              <a:gd name="connsiteY173" fmla="*/ 1775149 h 5025119"/>
              <a:gd name="connsiteX174" fmla="*/ 6412934 w 6886274"/>
              <a:gd name="connsiteY174" fmla="*/ 1762493 h 5025119"/>
              <a:gd name="connsiteX175" fmla="*/ 6467279 w 6886274"/>
              <a:gd name="connsiteY175" fmla="*/ 1725642 h 5025119"/>
              <a:gd name="connsiteX176" fmla="*/ 6572621 w 6886274"/>
              <a:gd name="connsiteY176" fmla="*/ 1600200 h 5025119"/>
              <a:gd name="connsiteX177" fmla="*/ 6502641 w 6886274"/>
              <a:gd name="connsiteY177" fmla="*/ 1480341 h 5025119"/>
              <a:gd name="connsiteX178" fmla="*/ 6481796 w 6886274"/>
              <a:gd name="connsiteY178" fmla="*/ 1461358 h 5025119"/>
              <a:gd name="connsiteX179" fmla="*/ 6509713 w 6886274"/>
              <a:gd name="connsiteY179" fmla="*/ 1436418 h 5025119"/>
              <a:gd name="connsiteX180" fmla="*/ 6567037 w 6886274"/>
              <a:gd name="connsiteY180" fmla="*/ 1348199 h 5025119"/>
              <a:gd name="connsiteX181" fmla="*/ 6596816 w 6886274"/>
              <a:gd name="connsiteY181" fmla="*/ 1286781 h 5025119"/>
              <a:gd name="connsiteX182" fmla="*/ 6632178 w 6886274"/>
              <a:gd name="connsiteY182" fmla="*/ 1261842 h 5025119"/>
              <a:gd name="connsiteX183" fmla="*/ 6639994 w 6886274"/>
              <a:gd name="connsiteY183" fmla="*/ 1240625 h 5025119"/>
              <a:gd name="connsiteX184" fmla="*/ 6622127 w 6886274"/>
              <a:gd name="connsiteY184" fmla="*/ 1136400 h 5025119"/>
              <a:gd name="connsiteX185" fmla="*/ 6612077 w 6886274"/>
              <a:gd name="connsiteY185" fmla="*/ 1109599 h 5025119"/>
              <a:gd name="connsiteX186" fmla="*/ 6531675 w 6886274"/>
              <a:gd name="connsiteY186" fmla="*/ 1009469 h 5025119"/>
              <a:gd name="connsiteX187" fmla="*/ 6456113 w 6886274"/>
              <a:gd name="connsiteY187" fmla="*/ 845315 h 5025119"/>
              <a:gd name="connsiteX188" fmla="*/ 6440851 w 6886274"/>
              <a:gd name="connsiteY188" fmla="*/ 739229 h 5025119"/>
              <a:gd name="connsiteX189" fmla="*/ 6434523 w 6886274"/>
              <a:gd name="connsiteY189" fmla="*/ 715034 h 5025119"/>
              <a:gd name="connsiteX190" fmla="*/ 6432290 w 6886274"/>
              <a:gd name="connsiteY190" fmla="*/ 617510 h 5025119"/>
              <a:gd name="connsiteX191" fmla="*/ 6416284 w 6886274"/>
              <a:gd name="connsiteY191" fmla="*/ 595176 h 5025119"/>
              <a:gd name="connsiteX192" fmla="*/ 6267763 w 6886274"/>
              <a:gd name="connsiteY192" fmla="*/ 591826 h 5025119"/>
              <a:gd name="connsiteX193" fmla="*/ 6236496 w 6886274"/>
              <a:gd name="connsiteY193" fmla="*/ 521102 h 5025119"/>
              <a:gd name="connsiteX194" fmla="*/ 6257341 w 6886274"/>
              <a:gd name="connsiteY194" fmla="*/ 487229 h 5025119"/>
              <a:gd name="connsiteX195" fmla="*/ 6248780 w 6886274"/>
              <a:gd name="connsiteY195" fmla="*/ 465267 h 5025119"/>
              <a:gd name="connsiteX196" fmla="*/ 6226818 w 6886274"/>
              <a:gd name="connsiteY196" fmla="*/ 473456 h 5025119"/>
              <a:gd name="connsiteX197" fmla="*/ 6115149 w 6886274"/>
              <a:gd name="connsiteY197" fmla="*/ 551625 h 5025119"/>
              <a:gd name="connsiteX198" fmla="*/ 5951739 w 6886274"/>
              <a:gd name="connsiteY198" fmla="*/ 659944 h 5025119"/>
              <a:gd name="connsiteX199" fmla="*/ 5917122 w 6886274"/>
              <a:gd name="connsiteY199" fmla="*/ 644310 h 5025119"/>
              <a:gd name="connsiteX200" fmla="*/ 5890694 w 6886274"/>
              <a:gd name="connsiteY200" fmla="*/ 630538 h 5025119"/>
              <a:gd name="connsiteX201" fmla="*/ 5837464 w 6886274"/>
              <a:gd name="connsiteY201" fmla="*/ 646916 h 5025119"/>
              <a:gd name="connsiteX202" fmla="*/ 5809175 w 6886274"/>
              <a:gd name="connsiteY202" fmla="*/ 683395 h 5025119"/>
              <a:gd name="connsiteX203" fmla="*/ 5815503 w 6886274"/>
              <a:gd name="connsiteY203" fmla="*/ 698656 h 5025119"/>
              <a:gd name="connsiteX204" fmla="*/ 5746268 w 6886274"/>
              <a:gd name="connsiteY204" fmla="*/ 667389 h 5025119"/>
              <a:gd name="connsiteX205" fmla="*/ 5458905 w 6886274"/>
              <a:gd name="connsiteY205" fmla="*/ 754119 h 5025119"/>
              <a:gd name="connsiteX206" fmla="*/ 885302 w 6886274"/>
              <a:gd name="connsiteY206" fmla="*/ 1333310 h 5025119"/>
              <a:gd name="connsiteX207" fmla="*/ 862596 w 6886274"/>
              <a:gd name="connsiteY207" fmla="*/ 1314326 h 5025119"/>
              <a:gd name="connsiteX208" fmla="*/ 866318 w 6886274"/>
              <a:gd name="connsiteY208" fmla="*/ 1309860 h 5025119"/>
              <a:gd name="connsiteX209" fmla="*/ 912103 w 6886274"/>
              <a:gd name="connsiteY209" fmla="*/ 1341127 h 5025119"/>
              <a:gd name="connsiteX210" fmla="*/ 885302 w 6886274"/>
              <a:gd name="connsiteY210" fmla="*/ 1333310 h 5025119"/>
              <a:gd name="connsiteX211" fmla="*/ 1140280 w 6886274"/>
              <a:gd name="connsiteY211" fmla="*/ 787619 h 5025119"/>
              <a:gd name="connsiteX212" fmla="*/ 1414987 w 6886274"/>
              <a:gd name="connsiteY212" fmla="*/ 975596 h 5025119"/>
              <a:gd name="connsiteX213" fmla="*/ 1410892 w 6886274"/>
              <a:gd name="connsiteY213" fmla="*/ 980063 h 5025119"/>
              <a:gd name="connsiteX214" fmla="*/ 1140280 w 6886274"/>
              <a:gd name="connsiteY214" fmla="*/ 787619 h 50251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</a:cxnLst>
            <a:rect l="l" t="t" r="r" b="b"/>
            <a:pathLst>
              <a:path w="6886274" h="5025119">
                <a:moveTo>
                  <a:pt x="5458905" y="754119"/>
                </a:moveTo>
                <a:cubicBezTo>
                  <a:pt x="5417216" y="775336"/>
                  <a:pt x="4594585" y="1111088"/>
                  <a:pt x="3455557" y="1027709"/>
                </a:cubicBezTo>
                <a:cubicBezTo>
                  <a:pt x="3415356" y="1024731"/>
                  <a:pt x="3377389" y="1022869"/>
                  <a:pt x="3338677" y="1021381"/>
                </a:cubicBezTo>
                <a:cubicBezTo>
                  <a:pt x="2996224" y="1006119"/>
                  <a:pt x="2660100" y="998674"/>
                  <a:pt x="2518280" y="980435"/>
                </a:cubicBezTo>
                <a:cubicBezTo>
                  <a:pt x="2407355" y="965918"/>
                  <a:pt x="1840075" y="843082"/>
                  <a:pt x="1673687" y="739229"/>
                </a:cubicBezTo>
                <a:cubicBezTo>
                  <a:pt x="1503578" y="632771"/>
                  <a:pt x="1343146" y="515146"/>
                  <a:pt x="1183459" y="397149"/>
                </a:cubicBezTo>
                <a:cubicBezTo>
                  <a:pt x="1114224" y="346153"/>
                  <a:pt x="1040522" y="299624"/>
                  <a:pt x="977987" y="241184"/>
                </a:cubicBezTo>
                <a:cubicBezTo>
                  <a:pt x="915453" y="182372"/>
                  <a:pt x="855896" y="121326"/>
                  <a:pt x="788150" y="66980"/>
                </a:cubicBezTo>
                <a:cubicBezTo>
                  <a:pt x="768794" y="51346"/>
                  <a:pt x="749438" y="34596"/>
                  <a:pt x="721148" y="31990"/>
                </a:cubicBezTo>
                <a:cubicBezTo>
                  <a:pt x="714820" y="31246"/>
                  <a:pt x="708120" y="31618"/>
                  <a:pt x="701792" y="32362"/>
                </a:cubicBezTo>
                <a:cubicBezTo>
                  <a:pt x="694720" y="33107"/>
                  <a:pt x="689136" y="36829"/>
                  <a:pt x="686530" y="43157"/>
                </a:cubicBezTo>
                <a:cubicBezTo>
                  <a:pt x="683925" y="50230"/>
                  <a:pt x="688392" y="54324"/>
                  <a:pt x="693603" y="58046"/>
                </a:cubicBezTo>
                <a:cubicBezTo>
                  <a:pt x="697325" y="60652"/>
                  <a:pt x="701047" y="64747"/>
                  <a:pt x="705886" y="65491"/>
                </a:cubicBezTo>
                <a:cubicBezTo>
                  <a:pt x="736782" y="69958"/>
                  <a:pt x="748321" y="92664"/>
                  <a:pt x="762838" y="112764"/>
                </a:cubicBezTo>
                <a:cubicBezTo>
                  <a:pt x="769166" y="121326"/>
                  <a:pt x="775866" y="128026"/>
                  <a:pt x="764327" y="140309"/>
                </a:cubicBezTo>
                <a:cubicBezTo>
                  <a:pt x="754277" y="151104"/>
                  <a:pt x="764699" y="156688"/>
                  <a:pt x="775121" y="159666"/>
                </a:cubicBezTo>
                <a:cubicBezTo>
                  <a:pt x="789638" y="163760"/>
                  <a:pt x="806761" y="163016"/>
                  <a:pt x="823139" y="176416"/>
                </a:cubicBezTo>
                <a:cubicBezTo>
                  <a:pt x="761721" y="177533"/>
                  <a:pt x="735665" y="142171"/>
                  <a:pt x="707748" y="109414"/>
                </a:cubicBezTo>
                <a:cubicBezTo>
                  <a:pt x="697325" y="97503"/>
                  <a:pt x="690253" y="83358"/>
                  <a:pt x="681319" y="69958"/>
                </a:cubicBezTo>
                <a:cubicBezTo>
                  <a:pt x="670152" y="53580"/>
                  <a:pt x="657124" y="52835"/>
                  <a:pt x="640746" y="67352"/>
                </a:cubicBezTo>
                <a:cubicBezTo>
                  <a:pt x="626229" y="80380"/>
                  <a:pt x="619157" y="79264"/>
                  <a:pt x="614318" y="61396"/>
                </a:cubicBezTo>
                <a:cubicBezTo>
                  <a:pt x="606873" y="33479"/>
                  <a:pt x="589750" y="13751"/>
                  <a:pt x="560716" y="3701"/>
                </a:cubicBezTo>
                <a:cubicBezTo>
                  <a:pt x="554388" y="1467"/>
                  <a:pt x="546572" y="-3372"/>
                  <a:pt x="540616" y="3701"/>
                </a:cubicBezTo>
                <a:cubicBezTo>
                  <a:pt x="535405" y="9656"/>
                  <a:pt x="539871" y="16729"/>
                  <a:pt x="543594" y="21940"/>
                </a:cubicBezTo>
                <a:cubicBezTo>
                  <a:pt x="550294" y="31246"/>
                  <a:pt x="556250" y="40179"/>
                  <a:pt x="558855" y="51346"/>
                </a:cubicBezTo>
                <a:cubicBezTo>
                  <a:pt x="560716" y="58791"/>
                  <a:pt x="562578" y="66980"/>
                  <a:pt x="557366" y="72563"/>
                </a:cubicBezTo>
                <a:cubicBezTo>
                  <a:pt x="535777" y="96386"/>
                  <a:pt x="551411" y="107553"/>
                  <a:pt x="570022" y="120209"/>
                </a:cubicBezTo>
                <a:cubicBezTo>
                  <a:pt x="595706" y="137332"/>
                  <a:pt x="605756" y="162643"/>
                  <a:pt x="599801" y="192794"/>
                </a:cubicBezTo>
                <a:cubicBezTo>
                  <a:pt x="597567" y="205078"/>
                  <a:pt x="599056" y="212522"/>
                  <a:pt x="614318" y="212150"/>
                </a:cubicBezTo>
                <a:cubicBezTo>
                  <a:pt x="620273" y="212150"/>
                  <a:pt x="621762" y="216245"/>
                  <a:pt x="623996" y="220711"/>
                </a:cubicBezTo>
                <a:cubicBezTo>
                  <a:pt x="671641" y="326053"/>
                  <a:pt x="740504" y="418366"/>
                  <a:pt x="821278" y="503235"/>
                </a:cubicBezTo>
                <a:cubicBezTo>
                  <a:pt x="886791" y="572098"/>
                  <a:pt x="959004" y="634260"/>
                  <a:pt x="1033822" y="694562"/>
                </a:cubicBezTo>
                <a:cubicBezTo>
                  <a:pt x="1036055" y="696423"/>
                  <a:pt x="1038289" y="698656"/>
                  <a:pt x="1039406" y="702378"/>
                </a:cubicBezTo>
                <a:cubicBezTo>
                  <a:pt x="1004044" y="694934"/>
                  <a:pt x="973521" y="679672"/>
                  <a:pt x="944114" y="662550"/>
                </a:cubicBezTo>
                <a:cubicBezTo>
                  <a:pt x="865946" y="617138"/>
                  <a:pt x="800061" y="558325"/>
                  <a:pt x="733432" y="500629"/>
                </a:cubicBezTo>
                <a:cubicBezTo>
                  <a:pt x="692858" y="465267"/>
                  <a:pt x="651169" y="431022"/>
                  <a:pt x="606501" y="399755"/>
                </a:cubicBezTo>
                <a:cubicBezTo>
                  <a:pt x="599056" y="394543"/>
                  <a:pt x="593845" y="387843"/>
                  <a:pt x="588634" y="381143"/>
                </a:cubicBezTo>
                <a:cubicBezTo>
                  <a:pt x="585656" y="377421"/>
                  <a:pt x="581934" y="374071"/>
                  <a:pt x="575978" y="375560"/>
                </a:cubicBezTo>
                <a:cubicBezTo>
                  <a:pt x="568533" y="377421"/>
                  <a:pt x="567789" y="383004"/>
                  <a:pt x="567044" y="388588"/>
                </a:cubicBezTo>
                <a:cubicBezTo>
                  <a:pt x="564811" y="406455"/>
                  <a:pt x="569650" y="422461"/>
                  <a:pt x="578956" y="437722"/>
                </a:cubicBezTo>
                <a:cubicBezTo>
                  <a:pt x="603151" y="476806"/>
                  <a:pt x="638885" y="506957"/>
                  <a:pt x="675736" y="535619"/>
                </a:cubicBezTo>
                <a:cubicBezTo>
                  <a:pt x="723381" y="572470"/>
                  <a:pt x="769538" y="610810"/>
                  <a:pt x="811600" y="652872"/>
                </a:cubicBezTo>
                <a:cubicBezTo>
                  <a:pt x="814578" y="655850"/>
                  <a:pt x="820161" y="657711"/>
                  <a:pt x="818300" y="666272"/>
                </a:cubicBezTo>
                <a:cubicBezTo>
                  <a:pt x="791872" y="646544"/>
                  <a:pt x="766932" y="627188"/>
                  <a:pt x="741621" y="608576"/>
                </a:cubicBezTo>
                <a:cubicBezTo>
                  <a:pt x="716681" y="589965"/>
                  <a:pt x="691369" y="571353"/>
                  <a:pt x="666430" y="553114"/>
                </a:cubicBezTo>
                <a:cubicBezTo>
                  <a:pt x="660474" y="548647"/>
                  <a:pt x="654146" y="542319"/>
                  <a:pt x="645585" y="547903"/>
                </a:cubicBezTo>
                <a:cubicBezTo>
                  <a:pt x="636652" y="553486"/>
                  <a:pt x="637768" y="562792"/>
                  <a:pt x="640002" y="570236"/>
                </a:cubicBezTo>
                <a:cubicBezTo>
                  <a:pt x="647074" y="592198"/>
                  <a:pt x="659358" y="611554"/>
                  <a:pt x="675736" y="628677"/>
                </a:cubicBezTo>
                <a:cubicBezTo>
                  <a:pt x="731570" y="685256"/>
                  <a:pt x="795966" y="734018"/>
                  <a:pt x="855896" y="786875"/>
                </a:cubicBezTo>
                <a:cubicBezTo>
                  <a:pt x="888280" y="815537"/>
                  <a:pt x="918058" y="846060"/>
                  <a:pt x="946348" y="877699"/>
                </a:cubicBezTo>
                <a:cubicBezTo>
                  <a:pt x="952676" y="884772"/>
                  <a:pt x="952303" y="891472"/>
                  <a:pt x="950442" y="899661"/>
                </a:cubicBezTo>
                <a:cubicBezTo>
                  <a:pt x="942998" y="932790"/>
                  <a:pt x="954537" y="943957"/>
                  <a:pt x="991760" y="937629"/>
                </a:cubicBezTo>
                <a:cubicBezTo>
                  <a:pt x="1003299" y="935767"/>
                  <a:pt x="1011116" y="937629"/>
                  <a:pt x="1018188" y="945445"/>
                </a:cubicBezTo>
                <a:cubicBezTo>
                  <a:pt x="1103802" y="1042225"/>
                  <a:pt x="1205048" y="1123744"/>
                  <a:pt x="1315601" y="1196329"/>
                </a:cubicBezTo>
                <a:cubicBezTo>
                  <a:pt x="1360641" y="1225735"/>
                  <a:pt x="1407170" y="1253653"/>
                  <a:pt x="1454443" y="1279709"/>
                </a:cubicBezTo>
                <a:cubicBezTo>
                  <a:pt x="1454443" y="1281570"/>
                  <a:pt x="1454443" y="1283804"/>
                  <a:pt x="1454443" y="1285665"/>
                </a:cubicBezTo>
                <a:cubicBezTo>
                  <a:pt x="1454071" y="1288270"/>
                  <a:pt x="1453699" y="1289759"/>
                  <a:pt x="1453327" y="1291993"/>
                </a:cubicBezTo>
                <a:cubicBezTo>
                  <a:pt x="1386697" y="1251792"/>
                  <a:pt x="1320812" y="1210474"/>
                  <a:pt x="1256416" y="1166923"/>
                </a:cubicBezTo>
                <a:cubicBezTo>
                  <a:pt x="1081840" y="1048926"/>
                  <a:pt x="915080" y="922367"/>
                  <a:pt x="745715" y="798786"/>
                </a:cubicBezTo>
                <a:cubicBezTo>
                  <a:pt x="688764" y="757096"/>
                  <a:pt x="643724" y="703867"/>
                  <a:pt x="592356" y="656966"/>
                </a:cubicBezTo>
                <a:cubicBezTo>
                  <a:pt x="558111" y="625699"/>
                  <a:pt x="525354" y="592943"/>
                  <a:pt x="485526" y="567259"/>
                </a:cubicBezTo>
                <a:cubicBezTo>
                  <a:pt x="469148" y="556836"/>
                  <a:pt x="452025" y="547530"/>
                  <a:pt x="430063" y="550136"/>
                </a:cubicBezTo>
                <a:cubicBezTo>
                  <a:pt x="421502" y="551253"/>
                  <a:pt x="411824" y="553486"/>
                  <a:pt x="408846" y="563164"/>
                </a:cubicBezTo>
                <a:cubicBezTo>
                  <a:pt x="406240" y="572842"/>
                  <a:pt x="414057" y="577309"/>
                  <a:pt x="421130" y="581403"/>
                </a:cubicBezTo>
                <a:cubicBezTo>
                  <a:pt x="422991" y="582520"/>
                  <a:pt x="424852" y="584009"/>
                  <a:pt x="426713" y="584009"/>
                </a:cubicBezTo>
                <a:cubicBezTo>
                  <a:pt x="462075" y="586242"/>
                  <a:pt x="470264" y="614532"/>
                  <a:pt x="487015" y="635005"/>
                </a:cubicBezTo>
                <a:cubicBezTo>
                  <a:pt x="492226" y="641333"/>
                  <a:pt x="492598" y="647661"/>
                  <a:pt x="487015" y="655105"/>
                </a:cubicBezTo>
                <a:cubicBezTo>
                  <a:pt x="476964" y="668505"/>
                  <a:pt x="484037" y="674461"/>
                  <a:pt x="497437" y="678183"/>
                </a:cubicBezTo>
                <a:cubicBezTo>
                  <a:pt x="510837" y="681906"/>
                  <a:pt x="525354" y="683022"/>
                  <a:pt x="539871" y="691584"/>
                </a:cubicBezTo>
                <a:cubicBezTo>
                  <a:pt x="516793" y="698656"/>
                  <a:pt x="500787" y="691212"/>
                  <a:pt x="485898" y="681906"/>
                </a:cubicBezTo>
                <a:cubicBezTo>
                  <a:pt x="452397" y="661433"/>
                  <a:pt x="430808" y="631282"/>
                  <a:pt x="410335" y="600387"/>
                </a:cubicBezTo>
                <a:cubicBezTo>
                  <a:pt x="406240" y="594431"/>
                  <a:pt x="402890" y="587731"/>
                  <a:pt x="397307" y="582892"/>
                </a:cubicBezTo>
                <a:cubicBezTo>
                  <a:pt x="386884" y="573214"/>
                  <a:pt x="375717" y="572098"/>
                  <a:pt x="363062" y="584009"/>
                </a:cubicBezTo>
                <a:cubicBezTo>
                  <a:pt x="346311" y="599643"/>
                  <a:pt x="340356" y="598526"/>
                  <a:pt x="334772" y="578426"/>
                </a:cubicBezTo>
                <a:cubicBezTo>
                  <a:pt x="327327" y="551253"/>
                  <a:pt x="310577" y="532269"/>
                  <a:pt x="281915" y="522219"/>
                </a:cubicBezTo>
                <a:cubicBezTo>
                  <a:pt x="275960" y="519985"/>
                  <a:pt x="269632" y="517007"/>
                  <a:pt x="263304" y="521846"/>
                </a:cubicBezTo>
                <a:cubicBezTo>
                  <a:pt x="256604" y="527430"/>
                  <a:pt x="261070" y="533013"/>
                  <a:pt x="263676" y="538225"/>
                </a:cubicBezTo>
                <a:cubicBezTo>
                  <a:pt x="267398" y="546414"/>
                  <a:pt x="271865" y="554603"/>
                  <a:pt x="275215" y="563164"/>
                </a:cubicBezTo>
                <a:cubicBezTo>
                  <a:pt x="281171" y="576937"/>
                  <a:pt x="282288" y="591454"/>
                  <a:pt x="271121" y="604854"/>
                </a:cubicBezTo>
                <a:cubicBezTo>
                  <a:pt x="262931" y="614532"/>
                  <a:pt x="263676" y="620860"/>
                  <a:pt x="274471" y="627560"/>
                </a:cubicBezTo>
                <a:cubicBezTo>
                  <a:pt x="309088" y="648405"/>
                  <a:pt x="331050" y="675578"/>
                  <a:pt x="319138" y="718012"/>
                </a:cubicBezTo>
                <a:cubicBezTo>
                  <a:pt x="317277" y="723968"/>
                  <a:pt x="319511" y="729924"/>
                  <a:pt x="326583" y="729551"/>
                </a:cubicBezTo>
                <a:cubicBezTo>
                  <a:pt x="342217" y="728435"/>
                  <a:pt x="344822" y="738113"/>
                  <a:pt x="349289" y="748163"/>
                </a:cubicBezTo>
                <a:cubicBezTo>
                  <a:pt x="392840" y="844571"/>
                  <a:pt x="455747" y="928695"/>
                  <a:pt x="528332" y="1007608"/>
                </a:cubicBezTo>
                <a:cubicBezTo>
                  <a:pt x="600173" y="1085777"/>
                  <a:pt x="680947" y="1155756"/>
                  <a:pt x="766932" y="1222758"/>
                </a:cubicBezTo>
                <a:cubicBezTo>
                  <a:pt x="742737" y="1220524"/>
                  <a:pt x="711470" y="1206752"/>
                  <a:pt x="681319" y="1190746"/>
                </a:cubicBezTo>
                <a:cubicBezTo>
                  <a:pt x="601662" y="1147939"/>
                  <a:pt x="536149" y="1089871"/>
                  <a:pt x="469520" y="1032920"/>
                </a:cubicBezTo>
                <a:cubicBezTo>
                  <a:pt x="422991" y="993091"/>
                  <a:pt x="377579" y="952146"/>
                  <a:pt x="325466" y="917900"/>
                </a:cubicBezTo>
                <a:cubicBezTo>
                  <a:pt x="319511" y="914178"/>
                  <a:pt x="315416" y="909339"/>
                  <a:pt x="312066" y="903383"/>
                </a:cubicBezTo>
                <a:cubicBezTo>
                  <a:pt x="309088" y="898172"/>
                  <a:pt x="304621" y="893333"/>
                  <a:pt x="296805" y="895566"/>
                </a:cubicBezTo>
                <a:cubicBezTo>
                  <a:pt x="288988" y="898172"/>
                  <a:pt x="288243" y="904872"/>
                  <a:pt x="288243" y="910828"/>
                </a:cubicBezTo>
                <a:cubicBezTo>
                  <a:pt x="289360" y="933162"/>
                  <a:pt x="295688" y="953262"/>
                  <a:pt x="309460" y="971129"/>
                </a:cubicBezTo>
                <a:cubicBezTo>
                  <a:pt x="336261" y="1006864"/>
                  <a:pt x="371995" y="1034781"/>
                  <a:pt x="407729" y="1062698"/>
                </a:cubicBezTo>
                <a:cubicBezTo>
                  <a:pt x="457236" y="1101038"/>
                  <a:pt x="503021" y="1142728"/>
                  <a:pt x="544338" y="1189257"/>
                </a:cubicBezTo>
                <a:cubicBezTo>
                  <a:pt x="514560" y="1166551"/>
                  <a:pt x="484781" y="1143472"/>
                  <a:pt x="454630" y="1120766"/>
                </a:cubicBezTo>
                <a:cubicBezTo>
                  <a:pt x="431924" y="1103644"/>
                  <a:pt x="408474" y="1087265"/>
                  <a:pt x="385396" y="1070515"/>
                </a:cubicBezTo>
                <a:cubicBezTo>
                  <a:pt x="379812" y="1066421"/>
                  <a:pt x="373856" y="1061954"/>
                  <a:pt x="366040" y="1067537"/>
                </a:cubicBezTo>
                <a:cubicBezTo>
                  <a:pt x="358967" y="1072376"/>
                  <a:pt x="360084" y="1079449"/>
                  <a:pt x="361573" y="1086149"/>
                </a:cubicBezTo>
                <a:cubicBezTo>
                  <a:pt x="367156" y="1112577"/>
                  <a:pt x="382790" y="1133794"/>
                  <a:pt x="402146" y="1152778"/>
                </a:cubicBezTo>
                <a:cubicBezTo>
                  <a:pt x="425596" y="1175484"/>
                  <a:pt x="450164" y="1197074"/>
                  <a:pt x="475475" y="1218663"/>
                </a:cubicBezTo>
                <a:cubicBezTo>
                  <a:pt x="448303" y="1212707"/>
                  <a:pt x="421130" y="1206752"/>
                  <a:pt x="393957" y="1201913"/>
                </a:cubicBezTo>
                <a:cubicBezTo>
                  <a:pt x="406240" y="1245091"/>
                  <a:pt x="434902" y="1253653"/>
                  <a:pt x="460586" y="1260353"/>
                </a:cubicBezTo>
                <a:cubicBezTo>
                  <a:pt x="495204" y="1268914"/>
                  <a:pt x="528332" y="1279709"/>
                  <a:pt x="561089" y="1291993"/>
                </a:cubicBezTo>
                <a:cubicBezTo>
                  <a:pt x="574861" y="1304276"/>
                  <a:pt x="588634" y="1316188"/>
                  <a:pt x="602034" y="1328843"/>
                </a:cubicBezTo>
                <a:cubicBezTo>
                  <a:pt x="615807" y="1341872"/>
                  <a:pt x="628835" y="1354900"/>
                  <a:pt x="641863" y="1368672"/>
                </a:cubicBezTo>
                <a:cubicBezTo>
                  <a:pt x="651169" y="1378722"/>
                  <a:pt x="662335" y="1387284"/>
                  <a:pt x="651541" y="1404406"/>
                </a:cubicBezTo>
                <a:cubicBezTo>
                  <a:pt x="646702" y="1412223"/>
                  <a:pt x="678341" y="1454658"/>
                  <a:pt x="688392" y="1457263"/>
                </a:cubicBezTo>
                <a:cubicBezTo>
                  <a:pt x="689881" y="1457635"/>
                  <a:pt x="691369" y="1458008"/>
                  <a:pt x="692486" y="1458008"/>
                </a:cubicBezTo>
                <a:cubicBezTo>
                  <a:pt x="714076" y="1456519"/>
                  <a:pt x="718915" y="1469175"/>
                  <a:pt x="719287" y="1485181"/>
                </a:cubicBezTo>
                <a:cubicBezTo>
                  <a:pt x="719659" y="1500814"/>
                  <a:pt x="715937" y="1520170"/>
                  <a:pt x="745343" y="1512353"/>
                </a:cubicBezTo>
                <a:cubicBezTo>
                  <a:pt x="748693" y="1511609"/>
                  <a:pt x="749438" y="1513842"/>
                  <a:pt x="750926" y="1516448"/>
                </a:cubicBezTo>
                <a:cubicBezTo>
                  <a:pt x="782938" y="1583077"/>
                  <a:pt x="836912" y="1634445"/>
                  <a:pt x="890141" y="1685813"/>
                </a:cubicBezTo>
                <a:cubicBezTo>
                  <a:pt x="893119" y="1688419"/>
                  <a:pt x="896097" y="1691024"/>
                  <a:pt x="899074" y="1693630"/>
                </a:cubicBezTo>
                <a:cubicBezTo>
                  <a:pt x="843240" y="1680602"/>
                  <a:pt x="658985" y="1663851"/>
                  <a:pt x="605012" y="1669435"/>
                </a:cubicBezTo>
                <a:cubicBezTo>
                  <a:pt x="556994" y="1674274"/>
                  <a:pt x="285638" y="1593128"/>
                  <a:pt x="229431" y="1545110"/>
                </a:cubicBezTo>
                <a:cubicBezTo>
                  <a:pt x="221614" y="1582705"/>
                  <a:pt x="238364" y="1597594"/>
                  <a:pt x="251765" y="1614717"/>
                </a:cubicBezTo>
                <a:cubicBezTo>
                  <a:pt x="270748" y="1638912"/>
                  <a:pt x="273726" y="1656035"/>
                  <a:pt x="237992" y="1675391"/>
                </a:cubicBezTo>
                <a:cubicBezTo>
                  <a:pt x="135628" y="1730481"/>
                  <a:pt x="136745" y="1732342"/>
                  <a:pt x="232781" y="1807160"/>
                </a:cubicBezTo>
                <a:cubicBezTo>
                  <a:pt x="237248" y="1810511"/>
                  <a:pt x="235014" y="1821305"/>
                  <a:pt x="236131" y="1828750"/>
                </a:cubicBezTo>
                <a:cubicBezTo>
                  <a:pt x="211191" y="1839917"/>
                  <a:pt x="181785" y="1810883"/>
                  <a:pt x="152007" y="1842150"/>
                </a:cubicBezTo>
                <a:cubicBezTo>
                  <a:pt x="280426" y="1979503"/>
                  <a:pt x="475848" y="2110157"/>
                  <a:pt x="653030" y="2213265"/>
                </a:cubicBezTo>
                <a:cubicBezTo>
                  <a:pt x="509721" y="2247138"/>
                  <a:pt x="423735" y="2128024"/>
                  <a:pt x="318394" y="2143285"/>
                </a:cubicBezTo>
                <a:cubicBezTo>
                  <a:pt x="265909" y="2180508"/>
                  <a:pt x="422246" y="2240810"/>
                  <a:pt x="272982" y="2258305"/>
                </a:cubicBezTo>
                <a:cubicBezTo>
                  <a:pt x="337750" y="2291061"/>
                  <a:pt x="385768" y="2323073"/>
                  <a:pt x="430435" y="2360668"/>
                </a:cubicBezTo>
                <a:cubicBezTo>
                  <a:pt x="509721" y="2428042"/>
                  <a:pt x="525354" y="2472710"/>
                  <a:pt x="488876" y="2563162"/>
                </a:cubicBezTo>
                <a:cubicBezTo>
                  <a:pt x="464681" y="2622719"/>
                  <a:pt x="429691" y="2677437"/>
                  <a:pt x="460586" y="2748533"/>
                </a:cubicBezTo>
                <a:cubicBezTo>
                  <a:pt x="481803" y="2797295"/>
                  <a:pt x="473614" y="2829307"/>
                  <a:pt x="393212" y="2807345"/>
                </a:cubicBezTo>
                <a:cubicBezTo>
                  <a:pt x="306483" y="2783895"/>
                  <a:pt x="273726" y="2827818"/>
                  <a:pt x="295688" y="2913059"/>
                </a:cubicBezTo>
                <a:cubicBezTo>
                  <a:pt x="309833" y="2967777"/>
                  <a:pt x="294943" y="2984900"/>
                  <a:pt x="235386" y="2978572"/>
                </a:cubicBezTo>
                <a:cubicBezTo>
                  <a:pt x="169501" y="2971499"/>
                  <a:pt x="106967" y="2935765"/>
                  <a:pt x="25448" y="2952888"/>
                </a:cubicBezTo>
                <a:cubicBezTo>
                  <a:pt x="90588" y="3052646"/>
                  <a:pt x="229803" y="3024356"/>
                  <a:pt x="305738" y="3119275"/>
                </a:cubicBezTo>
                <a:cubicBezTo>
                  <a:pt x="215286" y="3119647"/>
                  <a:pt x="146051" y="3119275"/>
                  <a:pt x="79049" y="3098430"/>
                </a:cubicBezTo>
                <a:cubicBezTo>
                  <a:pt x="51132" y="3089869"/>
                  <a:pt x="20609" y="3081308"/>
                  <a:pt x="4975" y="3109969"/>
                </a:cubicBezTo>
                <a:cubicBezTo>
                  <a:pt x="-13636" y="3144587"/>
                  <a:pt x="24331" y="3157615"/>
                  <a:pt x="47037" y="3163943"/>
                </a:cubicBezTo>
                <a:cubicBezTo>
                  <a:pt x="111061" y="3181438"/>
                  <a:pt x="160196" y="3222755"/>
                  <a:pt x="213425" y="3255139"/>
                </a:cubicBezTo>
                <a:cubicBezTo>
                  <a:pt x="329933" y="3326236"/>
                  <a:pt x="457981" y="3385420"/>
                  <a:pt x="556622" y="3502301"/>
                </a:cubicBezTo>
                <a:cubicBezTo>
                  <a:pt x="432669" y="3472523"/>
                  <a:pt x="339983" y="3402915"/>
                  <a:pt x="224592" y="3388771"/>
                </a:cubicBezTo>
                <a:cubicBezTo>
                  <a:pt x="324722" y="3495601"/>
                  <a:pt x="453142" y="3565208"/>
                  <a:pt x="574861" y="3643004"/>
                </a:cubicBezTo>
                <a:cubicBezTo>
                  <a:pt x="609479" y="3664966"/>
                  <a:pt x="644841" y="3679855"/>
                  <a:pt x="652657" y="3727501"/>
                </a:cubicBezTo>
                <a:cubicBezTo>
                  <a:pt x="667919" y="3819814"/>
                  <a:pt x="712959" y="3896494"/>
                  <a:pt x="810111" y="3937067"/>
                </a:cubicBezTo>
                <a:cubicBezTo>
                  <a:pt x="810856" y="3937439"/>
                  <a:pt x="805644" y="3951212"/>
                  <a:pt x="802294" y="3960890"/>
                </a:cubicBezTo>
                <a:cubicBezTo>
                  <a:pt x="743110" y="3963868"/>
                  <a:pt x="696581" y="3909149"/>
                  <a:pt x="620646" y="3927017"/>
                </a:cubicBezTo>
                <a:cubicBezTo>
                  <a:pt x="692858" y="4001091"/>
                  <a:pt x="753532" y="4067720"/>
                  <a:pt x="856268" y="4103082"/>
                </a:cubicBezTo>
                <a:cubicBezTo>
                  <a:pt x="938531" y="4131372"/>
                  <a:pt x="1040150" y="4147377"/>
                  <a:pt x="1099707" y="4238574"/>
                </a:cubicBezTo>
                <a:cubicBezTo>
                  <a:pt x="1030472" y="4256441"/>
                  <a:pt x="978732" y="4234107"/>
                  <a:pt x="926992" y="4218102"/>
                </a:cubicBezTo>
                <a:cubicBezTo>
                  <a:pt x="847334" y="4193534"/>
                  <a:pt x="769166" y="4165617"/>
                  <a:pt x="689508" y="4140677"/>
                </a:cubicBezTo>
                <a:cubicBezTo>
                  <a:pt x="659358" y="4131372"/>
                  <a:pt x="626229" y="4124299"/>
                  <a:pt x="606873" y="4169711"/>
                </a:cubicBezTo>
                <a:cubicBezTo>
                  <a:pt x="707748" y="4179389"/>
                  <a:pt x="768421" y="4240435"/>
                  <a:pt x="831701" y="4297759"/>
                </a:cubicBezTo>
                <a:cubicBezTo>
                  <a:pt x="867435" y="4330143"/>
                  <a:pt x="896469" y="4373322"/>
                  <a:pt x="960493" y="4356944"/>
                </a:cubicBezTo>
                <a:cubicBezTo>
                  <a:pt x="994366" y="4348382"/>
                  <a:pt x="1015955" y="4372578"/>
                  <a:pt x="1012233" y="4402356"/>
                </a:cubicBezTo>
                <a:cubicBezTo>
                  <a:pt x="999577" y="4507325"/>
                  <a:pt x="1078118" y="4544176"/>
                  <a:pt x="1159636" y="4564276"/>
                </a:cubicBezTo>
                <a:cubicBezTo>
                  <a:pt x="1313740" y="4602616"/>
                  <a:pt x="1442160" y="4692324"/>
                  <a:pt x="1592169" y="4741458"/>
                </a:cubicBezTo>
                <a:cubicBezTo>
                  <a:pt x="1738083" y="4789104"/>
                  <a:pt x="2833187" y="5010209"/>
                  <a:pt x="3110499" y="5032171"/>
                </a:cubicBezTo>
                <a:cubicBezTo>
                  <a:pt x="4807501" y="5166546"/>
                  <a:pt x="6028047" y="4106432"/>
                  <a:pt x="6033630" y="4091915"/>
                </a:cubicBezTo>
                <a:cubicBezTo>
                  <a:pt x="6059314" y="4023797"/>
                  <a:pt x="6122965" y="3994390"/>
                  <a:pt x="6180661" y="3957912"/>
                </a:cubicBezTo>
                <a:cubicBezTo>
                  <a:pt x="6230913" y="3925900"/>
                  <a:pt x="6284514" y="3892027"/>
                  <a:pt x="6305359" y="3837309"/>
                </a:cubicBezTo>
                <a:cubicBezTo>
                  <a:pt x="6332904" y="3764724"/>
                  <a:pt x="6254735" y="3824281"/>
                  <a:pt x="6240218" y="3796364"/>
                </a:cubicBezTo>
                <a:cubicBezTo>
                  <a:pt x="6269997" y="3758768"/>
                  <a:pt x="6316153" y="3724151"/>
                  <a:pt x="6328437" y="3681344"/>
                </a:cubicBezTo>
                <a:cubicBezTo>
                  <a:pt x="6372361" y="3526496"/>
                  <a:pt x="6466907" y="3413710"/>
                  <a:pt x="6608355" y="3326236"/>
                </a:cubicBezTo>
                <a:cubicBezTo>
                  <a:pt x="6648928" y="3300924"/>
                  <a:pt x="6675729" y="3255512"/>
                  <a:pt x="6731191" y="3248067"/>
                </a:cubicBezTo>
                <a:cubicBezTo>
                  <a:pt x="6854400" y="3232061"/>
                  <a:pt x="6815315" y="3106992"/>
                  <a:pt x="6880456" y="3051529"/>
                </a:cubicBezTo>
                <a:cubicBezTo>
                  <a:pt x="6892739" y="3041107"/>
                  <a:pt x="6903907" y="2777939"/>
                  <a:pt x="6901673" y="2763795"/>
                </a:cubicBezTo>
                <a:cubicBezTo>
                  <a:pt x="6898323" y="2743322"/>
                  <a:pt x="6883806" y="2966288"/>
                  <a:pt x="6871150" y="2948421"/>
                </a:cubicBezTo>
                <a:cubicBezTo>
                  <a:pt x="6858494" y="2930182"/>
                  <a:pt x="6839138" y="2914176"/>
                  <a:pt x="6848444" y="2890353"/>
                </a:cubicBezTo>
                <a:cubicBezTo>
                  <a:pt x="6852166" y="2880303"/>
                  <a:pt x="6849561" y="2846058"/>
                  <a:pt x="6878223" y="2873230"/>
                </a:cubicBezTo>
                <a:cubicBezTo>
                  <a:pt x="6956763" y="2946932"/>
                  <a:pt x="6870778" y="2578051"/>
                  <a:pt x="6762459" y="2568745"/>
                </a:cubicBezTo>
                <a:cubicBezTo>
                  <a:pt x="6801915" y="2465637"/>
                  <a:pt x="6801915" y="2465637"/>
                  <a:pt x="6673123" y="2451493"/>
                </a:cubicBezTo>
                <a:cubicBezTo>
                  <a:pt x="6722630" y="2385980"/>
                  <a:pt x="6722630" y="2369229"/>
                  <a:pt x="6662700" y="2346896"/>
                </a:cubicBezTo>
                <a:cubicBezTo>
                  <a:pt x="6605005" y="2325306"/>
                  <a:pt x="6540981" y="2318234"/>
                  <a:pt x="6487752" y="2285105"/>
                </a:cubicBezTo>
                <a:cubicBezTo>
                  <a:pt x="6536887" y="2201353"/>
                  <a:pt x="6550659" y="2104573"/>
                  <a:pt x="6652278" y="2063628"/>
                </a:cubicBezTo>
                <a:cubicBezTo>
                  <a:pt x="6668284" y="2057300"/>
                  <a:pt x="6679079" y="2031988"/>
                  <a:pt x="6668656" y="2017843"/>
                </a:cubicBezTo>
                <a:cubicBezTo>
                  <a:pt x="6631805" y="1965359"/>
                  <a:pt x="6684662" y="1864856"/>
                  <a:pt x="6570015" y="1854062"/>
                </a:cubicBezTo>
                <a:cubicBezTo>
                  <a:pt x="6555870" y="1852573"/>
                  <a:pt x="6542842" y="1842150"/>
                  <a:pt x="6554009" y="1827633"/>
                </a:cubicBezTo>
                <a:cubicBezTo>
                  <a:pt x="6592349" y="1778126"/>
                  <a:pt x="6545820" y="1781476"/>
                  <a:pt x="6517531" y="1775149"/>
                </a:cubicBezTo>
                <a:cubicBezTo>
                  <a:pt x="6483285" y="1767704"/>
                  <a:pt x="6444573" y="1789293"/>
                  <a:pt x="6412934" y="1762493"/>
                </a:cubicBezTo>
                <a:cubicBezTo>
                  <a:pt x="6420378" y="1734203"/>
                  <a:pt x="6447923" y="1734575"/>
                  <a:pt x="6467279" y="1725642"/>
                </a:cubicBezTo>
                <a:cubicBezTo>
                  <a:pt x="6523858" y="1699213"/>
                  <a:pt x="6570015" y="1667946"/>
                  <a:pt x="6572621" y="1600200"/>
                </a:cubicBezTo>
                <a:cubicBezTo>
                  <a:pt x="6574854" y="1545482"/>
                  <a:pt x="6580810" y="1497092"/>
                  <a:pt x="6502641" y="1480341"/>
                </a:cubicBezTo>
                <a:cubicBezTo>
                  <a:pt x="6490358" y="1477736"/>
                  <a:pt x="6484030" y="1470664"/>
                  <a:pt x="6481796" y="1461358"/>
                </a:cubicBezTo>
                <a:cubicBezTo>
                  <a:pt x="6490730" y="1452424"/>
                  <a:pt x="6499291" y="1443118"/>
                  <a:pt x="6509713" y="1436418"/>
                </a:cubicBezTo>
                <a:cubicBezTo>
                  <a:pt x="6544703" y="1414457"/>
                  <a:pt x="6556615" y="1382072"/>
                  <a:pt x="6567037" y="1348199"/>
                </a:cubicBezTo>
                <a:cubicBezTo>
                  <a:pt x="6573737" y="1326610"/>
                  <a:pt x="6581554" y="1305393"/>
                  <a:pt x="6596816" y="1286781"/>
                </a:cubicBezTo>
                <a:cubicBezTo>
                  <a:pt x="6606122" y="1275242"/>
                  <a:pt x="6617661" y="1266681"/>
                  <a:pt x="6632178" y="1261842"/>
                </a:cubicBezTo>
                <a:cubicBezTo>
                  <a:pt x="6644833" y="1257375"/>
                  <a:pt x="6648556" y="1251419"/>
                  <a:pt x="6639994" y="1240625"/>
                </a:cubicBezTo>
                <a:cubicBezTo>
                  <a:pt x="6615799" y="1209729"/>
                  <a:pt x="6606122" y="1175856"/>
                  <a:pt x="6622127" y="1136400"/>
                </a:cubicBezTo>
                <a:cubicBezTo>
                  <a:pt x="6626967" y="1124489"/>
                  <a:pt x="6623617" y="1114066"/>
                  <a:pt x="6612077" y="1109599"/>
                </a:cubicBezTo>
                <a:cubicBezTo>
                  <a:pt x="6564059" y="1090616"/>
                  <a:pt x="6552148" y="1046692"/>
                  <a:pt x="6531675" y="1009469"/>
                </a:cubicBezTo>
                <a:cubicBezTo>
                  <a:pt x="6502641" y="956612"/>
                  <a:pt x="6476213" y="902639"/>
                  <a:pt x="6456113" y="845315"/>
                </a:cubicBezTo>
                <a:cubicBezTo>
                  <a:pt x="6444201" y="811070"/>
                  <a:pt x="6432662" y="777197"/>
                  <a:pt x="6440851" y="739229"/>
                </a:cubicBezTo>
                <a:cubicBezTo>
                  <a:pt x="6442712" y="729924"/>
                  <a:pt x="6439362" y="722107"/>
                  <a:pt x="6434523" y="715034"/>
                </a:cubicBezTo>
                <a:cubicBezTo>
                  <a:pt x="6414050" y="684139"/>
                  <a:pt x="6416656" y="651383"/>
                  <a:pt x="6432290" y="617510"/>
                </a:cubicBezTo>
                <a:cubicBezTo>
                  <a:pt x="6441968" y="597037"/>
                  <a:pt x="6440851" y="594431"/>
                  <a:pt x="6416284" y="595176"/>
                </a:cubicBezTo>
                <a:cubicBezTo>
                  <a:pt x="6366405" y="596293"/>
                  <a:pt x="6316898" y="598154"/>
                  <a:pt x="6267763" y="591826"/>
                </a:cubicBezTo>
                <a:cubicBezTo>
                  <a:pt x="6212673" y="584753"/>
                  <a:pt x="6194806" y="568375"/>
                  <a:pt x="6236496" y="521102"/>
                </a:cubicBezTo>
                <a:cubicBezTo>
                  <a:pt x="6245430" y="511052"/>
                  <a:pt x="6253246" y="499885"/>
                  <a:pt x="6257341" y="487229"/>
                </a:cubicBezTo>
                <a:cubicBezTo>
                  <a:pt x="6260319" y="477179"/>
                  <a:pt x="6257713" y="470106"/>
                  <a:pt x="6248780" y="465267"/>
                </a:cubicBezTo>
                <a:cubicBezTo>
                  <a:pt x="6238357" y="459312"/>
                  <a:pt x="6232774" y="467501"/>
                  <a:pt x="6226818" y="473456"/>
                </a:cubicBezTo>
                <a:cubicBezTo>
                  <a:pt x="6194434" y="505468"/>
                  <a:pt x="6153861" y="527430"/>
                  <a:pt x="6115149" y="551625"/>
                </a:cubicBezTo>
                <a:cubicBezTo>
                  <a:pt x="6059686" y="586615"/>
                  <a:pt x="6001246" y="617510"/>
                  <a:pt x="5951739" y="659944"/>
                </a:cubicBezTo>
                <a:cubicBezTo>
                  <a:pt x="5939084" y="670739"/>
                  <a:pt x="5918611" y="662550"/>
                  <a:pt x="5917122" y="644310"/>
                </a:cubicBezTo>
                <a:cubicBezTo>
                  <a:pt x="5915633" y="626071"/>
                  <a:pt x="5905583" y="626071"/>
                  <a:pt x="5890694" y="630538"/>
                </a:cubicBezTo>
                <a:cubicBezTo>
                  <a:pt x="5872826" y="635749"/>
                  <a:pt x="5854959" y="640960"/>
                  <a:pt x="5837464" y="646916"/>
                </a:cubicBezTo>
                <a:cubicBezTo>
                  <a:pt x="5819225" y="653244"/>
                  <a:pt x="5811036" y="666644"/>
                  <a:pt x="5809175" y="683395"/>
                </a:cubicBezTo>
                <a:cubicBezTo>
                  <a:pt x="5808430" y="689723"/>
                  <a:pt x="5808803" y="697539"/>
                  <a:pt x="5815503" y="698656"/>
                </a:cubicBezTo>
                <a:cubicBezTo>
                  <a:pt x="5843048" y="703495"/>
                  <a:pt x="5755201" y="682278"/>
                  <a:pt x="5746268" y="667389"/>
                </a:cubicBezTo>
                <a:cubicBezTo>
                  <a:pt x="5745896" y="666644"/>
                  <a:pt x="5525907" y="720246"/>
                  <a:pt x="5458905" y="754119"/>
                </a:cubicBezTo>
                <a:close/>
                <a:moveTo>
                  <a:pt x="885302" y="1333310"/>
                </a:moveTo>
                <a:cubicBezTo>
                  <a:pt x="877857" y="1326982"/>
                  <a:pt x="870040" y="1321027"/>
                  <a:pt x="862596" y="1314326"/>
                </a:cubicBezTo>
                <a:cubicBezTo>
                  <a:pt x="863712" y="1312837"/>
                  <a:pt x="865201" y="1311349"/>
                  <a:pt x="866318" y="1309860"/>
                </a:cubicBezTo>
                <a:cubicBezTo>
                  <a:pt x="881580" y="1320282"/>
                  <a:pt x="896841" y="1330705"/>
                  <a:pt x="912103" y="1341127"/>
                </a:cubicBezTo>
                <a:cubicBezTo>
                  <a:pt x="903541" y="1338522"/>
                  <a:pt x="894235" y="1335916"/>
                  <a:pt x="885302" y="1333310"/>
                </a:cubicBezTo>
                <a:close/>
                <a:moveTo>
                  <a:pt x="1140280" y="787619"/>
                </a:moveTo>
                <a:cubicBezTo>
                  <a:pt x="1231849" y="850154"/>
                  <a:pt x="1323418" y="913061"/>
                  <a:pt x="1414987" y="975596"/>
                </a:cubicBezTo>
                <a:cubicBezTo>
                  <a:pt x="1413498" y="977085"/>
                  <a:pt x="1412381" y="978574"/>
                  <a:pt x="1410892" y="980063"/>
                </a:cubicBezTo>
                <a:cubicBezTo>
                  <a:pt x="1310390" y="927206"/>
                  <a:pt x="1215471" y="868394"/>
                  <a:pt x="1140280" y="787619"/>
                </a:cubicBez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07094A5-EB6F-441D-88F8-CD7A30C8470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08760" y="1591056"/>
            <a:ext cx="5705856" cy="3264408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C7CE1E3-3929-42A6-81B7-056BD88EF35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928616"/>
            <a:ext cx="5705856" cy="996696"/>
          </a:xfrm>
        </p:spPr>
        <p:txBody>
          <a:bodyPr/>
          <a:lstStyle>
            <a:lvl1pPr marL="0" indent="0" algn="l">
              <a:buNone/>
              <a:defRPr sz="2400" cap="all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CE951E3-0794-422C-AF76-0AD4A7FB19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12/2/2020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4EBFA8-0291-4D77-A9D9-B17FC2382A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7AC4D4-C4EE-4624-A329-C608A1D5AF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47288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3500">
        <p15:prstTrans prst="curtains"/>
        <p:sndAc>
          <p:endSnd/>
        </p:sndAc>
      </p:transition>
    </mc:Choice>
    <mc:Fallback xmlns="">
      <p:transition spd="slow">
        <p:fade/>
        <p:sndAc>
          <p:endSnd/>
        </p:sndAc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: Shape 6" descr="Tag=AccentColor&#10;Flavor=Light&#10;Target=Fill">
            <a:extLst>
              <a:ext uri="{FF2B5EF4-FFF2-40B4-BE49-F238E27FC236}">
                <a16:creationId xmlns:a16="http://schemas.microsoft.com/office/drawing/2014/main" id="{13B7BB51-92B8-4089-8DAB-1202A4D1C6A3}"/>
              </a:ext>
            </a:extLst>
          </p:cNvPr>
          <p:cNvSpPr/>
          <p:nvPr/>
        </p:nvSpPr>
        <p:spPr>
          <a:xfrm flipH="1">
            <a:off x="1" y="315111"/>
            <a:ext cx="3021543" cy="1435442"/>
          </a:xfrm>
          <a:custGeom>
            <a:avLst/>
            <a:gdLst>
              <a:gd name="connsiteX0" fmla="*/ 3021543 w 3021543"/>
              <a:gd name="connsiteY0" fmla="*/ 0 h 1435442"/>
              <a:gd name="connsiteX1" fmla="*/ 2963800 w 3021543"/>
              <a:gd name="connsiteY1" fmla="*/ 7242 h 1435442"/>
              <a:gd name="connsiteX2" fmla="*/ 2793803 w 3021543"/>
              <a:gd name="connsiteY2" fmla="*/ 24082 h 1435442"/>
              <a:gd name="connsiteX3" fmla="*/ 2414348 w 3021543"/>
              <a:gd name="connsiteY3" fmla="*/ 29696 h 1435442"/>
              <a:gd name="connsiteX4" fmla="*/ 2091558 w 3021543"/>
              <a:gd name="connsiteY4" fmla="*/ 27450 h 1435442"/>
              <a:gd name="connsiteX5" fmla="*/ 1645319 w 3021543"/>
              <a:gd name="connsiteY5" fmla="*/ 28573 h 1435442"/>
              <a:gd name="connsiteX6" fmla="*/ 1243602 w 3021543"/>
              <a:gd name="connsiteY6" fmla="*/ 60008 h 1435442"/>
              <a:gd name="connsiteX7" fmla="*/ 753851 w 3021543"/>
              <a:gd name="connsiteY7" fmla="*/ 57763 h 1435442"/>
              <a:gd name="connsiteX8" fmla="*/ 465465 w 3021543"/>
              <a:gd name="connsiteY8" fmla="*/ 116142 h 1435442"/>
              <a:gd name="connsiteX9" fmla="*/ 546416 w 3021543"/>
              <a:gd name="connsiteY9" fmla="*/ 136351 h 1435442"/>
              <a:gd name="connsiteX10" fmla="*/ 689091 w 3021543"/>
              <a:gd name="connsiteY10" fmla="*/ 180136 h 1435442"/>
              <a:gd name="connsiteX11" fmla="*/ 704269 w 3021543"/>
              <a:gd name="connsiteY11" fmla="*/ 208203 h 1435442"/>
              <a:gd name="connsiteX12" fmla="*/ 683020 w 3021543"/>
              <a:gd name="connsiteY12" fmla="*/ 221675 h 1435442"/>
              <a:gd name="connsiteX13" fmla="*/ 621295 w 3021543"/>
              <a:gd name="connsiteY13" fmla="*/ 247496 h 1435442"/>
              <a:gd name="connsiteX14" fmla="*/ 848968 w 3021543"/>
              <a:gd name="connsiteY14" fmla="*/ 285668 h 1435442"/>
              <a:gd name="connsiteX15" fmla="*/ 768018 w 3021543"/>
              <a:gd name="connsiteY15" fmla="*/ 309244 h 1435442"/>
              <a:gd name="connsiteX16" fmla="*/ 684032 w 3021543"/>
              <a:gd name="connsiteY16" fmla="*/ 326085 h 1435442"/>
              <a:gd name="connsiteX17" fmla="*/ 592962 w 3021543"/>
              <a:gd name="connsiteY17" fmla="*/ 338434 h 1435442"/>
              <a:gd name="connsiteX18" fmla="*/ 509988 w 3021543"/>
              <a:gd name="connsiteY18" fmla="*/ 363133 h 1435442"/>
              <a:gd name="connsiteX19" fmla="*/ 726531 w 3021543"/>
              <a:gd name="connsiteY19" fmla="*/ 373237 h 1435442"/>
              <a:gd name="connsiteX20" fmla="*/ 614212 w 3021543"/>
              <a:gd name="connsiteY20" fmla="*/ 395691 h 1435442"/>
              <a:gd name="connsiteX21" fmla="*/ 522131 w 3021543"/>
              <a:gd name="connsiteY21" fmla="*/ 424881 h 1435442"/>
              <a:gd name="connsiteX22" fmla="*/ 457370 w 3021543"/>
              <a:gd name="connsiteY22" fmla="*/ 438353 h 1435442"/>
              <a:gd name="connsiteX23" fmla="*/ 388562 w 3021543"/>
              <a:gd name="connsiteY23" fmla="*/ 441721 h 1435442"/>
              <a:gd name="connsiteX24" fmla="*/ 372372 w 3021543"/>
              <a:gd name="connsiteY24" fmla="*/ 463052 h 1435442"/>
              <a:gd name="connsiteX25" fmla="*/ 393622 w 3021543"/>
              <a:gd name="connsiteY25" fmla="*/ 485506 h 1435442"/>
              <a:gd name="connsiteX26" fmla="*/ 426002 w 3021543"/>
              <a:gd name="connsiteY26" fmla="*/ 487751 h 1435442"/>
              <a:gd name="connsiteX27" fmla="*/ 619271 w 3021543"/>
              <a:gd name="connsiteY27" fmla="*/ 493365 h 1435442"/>
              <a:gd name="connsiteX28" fmla="*/ 0 w 3021543"/>
              <a:gd name="connsiteY28" fmla="*/ 542762 h 1435442"/>
              <a:gd name="connsiteX29" fmla="*/ 83986 w 3021543"/>
              <a:gd name="connsiteY29" fmla="*/ 573075 h 1435442"/>
              <a:gd name="connsiteX30" fmla="*/ 112319 w 3021543"/>
              <a:gd name="connsiteY30" fmla="*/ 656154 h 1435442"/>
              <a:gd name="connsiteX31" fmla="*/ 215531 w 3021543"/>
              <a:gd name="connsiteY31" fmla="*/ 703306 h 1435442"/>
              <a:gd name="connsiteX32" fmla="*/ 282315 w 3021543"/>
              <a:gd name="connsiteY32" fmla="*/ 720147 h 1435442"/>
              <a:gd name="connsiteX33" fmla="*/ 435109 w 3021543"/>
              <a:gd name="connsiteY33" fmla="*/ 744846 h 1435442"/>
              <a:gd name="connsiteX34" fmla="*/ 457370 w 3021543"/>
              <a:gd name="connsiteY34" fmla="*/ 785263 h 1435442"/>
              <a:gd name="connsiteX35" fmla="*/ 476596 w 3021543"/>
              <a:gd name="connsiteY35" fmla="*/ 830170 h 1435442"/>
              <a:gd name="connsiteX36" fmla="*/ 517071 w 3021543"/>
              <a:gd name="connsiteY36" fmla="*/ 859360 h 1435442"/>
              <a:gd name="connsiteX37" fmla="*/ 202377 w 3021543"/>
              <a:gd name="connsiteY37" fmla="*/ 854869 h 1435442"/>
              <a:gd name="connsiteX38" fmla="*/ 557546 w 3021543"/>
              <a:gd name="connsiteY38" fmla="*/ 949175 h 1435442"/>
              <a:gd name="connsiteX39" fmla="*/ 526178 w 3021543"/>
              <a:gd name="connsiteY39" fmla="*/ 986223 h 1435442"/>
              <a:gd name="connsiteX40" fmla="*/ 720459 w 3021543"/>
              <a:gd name="connsiteY40" fmla="*/ 1036744 h 1435442"/>
              <a:gd name="connsiteX41" fmla="*/ 616236 w 3021543"/>
              <a:gd name="connsiteY41" fmla="*/ 1042357 h 1435442"/>
              <a:gd name="connsiteX42" fmla="*/ 1222353 w 3021543"/>
              <a:gd name="connsiteY42" fmla="*/ 1253422 h 1435442"/>
              <a:gd name="connsiteX43" fmla="*/ 2087511 w 3021543"/>
              <a:gd name="connsiteY43" fmla="*/ 1406107 h 1435442"/>
              <a:gd name="connsiteX44" fmla="*/ 2425479 w 3021543"/>
              <a:gd name="connsiteY44" fmla="*/ 1435297 h 1435442"/>
              <a:gd name="connsiteX45" fmla="*/ 2809994 w 3021543"/>
              <a:gd name="connsiteY45" fmla="*/ 1426315 h 1435442"/>
              <a:gd name="connsiteX46" fmla="*/ 2953618 w 3021543"/>
              <a:gd name="connsiteY46" fmla="*/ 1417071 h 1435442"/>
              <a:gd name="connsiteX47" fmla="*/ 3021543 w 3021543"/>
              <a:gd name="connsiteY47" fmla="*/ 1407897 h 14354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</a:cxnLst>
            <a:rect l="l" t="t" r="r" b="b"/>
            <a:pathLst>
              <a:path w="3021543" h="1435442">
                <a:moveTo>
                  <a:pt x="3021543" y="0"/>
                </a:moveTo>
                <a:lnTo>
                  <a:pt x="2963800" y="7242"/>
                </a:lnTo>
                <a:cubicBezTo>
                  <a:pt x="2907134" y="13978"/>
                  <a:pt x="2850469" y="22960"/>
                  <a:pt x="2793803" y="24082"/>
                </a:cubicBezTo>
                <a:cubicBezTo>
                  <a:pt x="2667318" y="27450"/>
                  <a:pt x="2539821" y="19592"/>
                  <a:pt x="2414348" y="29696"/>
                </a:cubicBezTo>
                <a:cubicBezTo>
                  <a:pt x="2307089" y="38677"/>
                  <a:pt x="2198818" y="28573"/>
                  <a:pt x="2091558" y="27450"/>
                </a:cubicBezTo>
                <a:cubicBezTo>
                  <a:pt x="1942812" y="26328"/>
                  <a:pt x="1793053" y="18469"/>
                  <a:pt x="1645319" y="28573"/>
                </a:cubicBezTo>
                <a:cubicBezTo>
                  <a:pt x="1510738" y="36432"/>
                  <a:pt x="1376158" y="38677"/>
                  <a:pt x="1243602" y="60008"/>
                </a:cubicBezTo>
                <a:cubicBezTo>
                  <a:pt x="1079677" y="71235"/>
                  <a:pt x="916765" y="64499"/>
                  <a:pt x="753851" y="57763"/>
                </a:cubicBezTo>
                <a:cubicBezTo>
                  <a:pt x="653675" y="53272"/>
                  <a:pt x="554511" y="38677"/>
                  <a:pt x="465465" y="116142"/>
                </a:cubicBezTo>
                <a:cubicBezTo>
                  <a:pt x="489751" y="134105"/>
                  <a:pt x="519095" y="130737"/>
                  <a:pt x="546416" y="136351"/>
                </a:cubicBezTo>
                <a:cubicBezTo>
                  <a:pt x="594986" y="147578"/>
                  <a:pt x="643557" y="158804"/>
                  <a:pt x="689091" y="180136"/>
                </a:cubicBezTo>
                <a:cubicBezTo>
                  <a:pt x="699210" y="184626"/>
                  <a:pt x="708317" y="193608"/>
                  <a:pt x="704269" y="208203"/>
                </a:cubicBezTo>
                <a:cubicBezTo>
                  <a:pt x="701234" y="219430"/>
                  <a:pt x="691115" y="219430"/>
                  <a:pt x="683020" y="221675"/>
                </a:cubicBezTo>
                <a:cubicBezTo>
                  <a:pt x="664806" y="228411"/>
                  <a:pt x="642545" y="223920"/>
                  <a:pt x="621295" y="247496"/>
                </a:cubicBezTo>
                <a:cubicBezTo>
                  <a:pt x="702245" y="259846"/>
                  <a:pt x="780160" y="236270"/>
                  <a:pt x="848968" y="285668"/>
                </a:cubicBezTo>
                <a:cubicBezTo>
                  <a:pt x="823671" y="310367"/>
                  <a:pt x="795339" y="304753"/>
                  <a:pt x="768018" y="309244"/>
                </a:cubicBezTo>
                <a:cubicBezTo>
                  <a:pt x="739685" y="313735"/>
                  <a:pt x="712365" y="321594"/>
                  <a:pt x="684032" y="326085"/>
                </a:cubicBezTo>
                <a:cubicBezTo>
                  <a:pt x="653675" y="331698"/>
                  <a:pt x="623319" y="332821"/>
                  <a:pt x="592962" y="338434"/>
                </a:cubicBezTo>
                <a:cubicBezTo>
                  <a:pt x="567666" y="342925"/>
                  <a:pt x="540345" y="335066"/>
                  <a:pt x="509988" y="363133"/>
                </a:cubicBezTo>
                <a:cubicBezTo>
                  <a:pt x="584867" y="383342"/>
                  <a:pt x="652663" y="353029"/>
                  <a:pt x="726531" y="373237"/>
                </a:cubicBezTo>
                <a:cubicBezTo>
                  <a:pt x="683020" y="391200"/>
                  <a:pt x="647604" y="385587"/>
                  <a:pt x="614212" y="395691"/>
                </a:cubicBezTo>
                <a:cubicBezTo>
                  <a:pt x="583855" y="405795"/>
                  <a:pt x="547428" y="394568"/>
                  <a:pt x="522131" y="424881"/>
                </a:cubicBezTo>
                <a:cubicBezTo>
                  <a:pt x="502905" y="448457"/>
                  <a:pt x="482668" y="451825"/>
                  <a:pt x="457370" y="438353"/>
                </a:cubicBezTo>
                <a:cubicBezTo>
                  <a:pt x="435109" y="426003"/>
                  <a:pt x="410824" y="429371"/>
                  <a:pt x="388562" y="441721"/>
                </a:cubicBezTo>
                <a:cubicBezTo>
                  <a:pt x="380468" y="446212"/>
                  <a:pt x="372372" y="451825"/>
                  <a:pt x="372372" y="463052"/>
                </a:cubicBezTo>
                <a:cubicBezTo>
                  <a:pt x="372372" y="478770"/>
                  <a:pt x="382491" y="483260"/>
                  <a:pt x="393622" y="485506"/>
                </a:cubicBezTo>
                <a:cubicBezTo>
                  <a:pt x="403741" y="487751"/>
                  <a:pt x="415883" y="489997"/>
                  <a:pt x="426002" y="487751"/>
                </a:cubicBezTo>
                <a:cubicBezTo>
                  <a:pt x="490762" y="475402"/>
                  <a:pt x="554511" y="495610"/>
                  <a:pt x="619271" y="493365"/>
                </a:cubicBezTo>
                <a:cubicBezTo>
                  <a:pt x="415883" y="541640"/>
                  <a:pt x="210471" y="525922"/>
                  <a:pt x="0" y="542762"/>
                </a:cubicBezTo>
                <a:cubicBezTo>
                  <a:pt x="27321" y="576443"/>
                  <a:pt x="62737" y="548376"/>
                  <a:pt x="83986" y="573075"/>
                </a:cubicBezTo>
                <a:cubicBezTo>
                  <a:pt x="63748" y="624719"/>
                  <a:pt x="71844" y="652785"/>
                  <a:pt x="112319" y="656154"/>
                </a:cubicBezTo>
                <a:cubicBezTo>
                  <a:pt x="151782" y="659522"/>
                  <a:pt x="194281" y="641559"/>
                  <a:pt x="215531" y="703306"/>
                </a:cubicBezTo>
                <a:cubicBezTo>
                  <a:pt x="221602" y="722392"/>
                  <a:pt x="259042" y="716779"/>
                  <a:pt x="282315" y="720147"/>
                </a:cubicBezTo>
                <a:cubicBezTo>
                  <a:pt x="332909" y="728005"/>
                  <a:pt x="386539" y="720147"/>
                  <a:pt x="435109" y="744846"/>
                </a:cubicBezTo>
                <a:cubicBezTo>
                  <a:pt x="454335" y="753827"/>
                  <a:pt x="467489" y="760563"/>
                  <a:pt x="457370" y="785263"/>
                </a:cubicBezTo>
                <a:cubicBezTo>
                  <a:pt x="447252" y="811084"/>
                  <a:pt x="460406" y="820066"/>
                  <a:pt x="476596" y="830170"/>
                </a:cubicBezTo>
                <a:cubicBezTo>
                  <a:pt x="488739" y="838028"/>
                  <a:pt x="506953" y="835783"/>
                  <a:pt x="517071" y="859360"/>
                </a:cubicBezTo>
                <a:cubicBezTo>
                  <a:pt x="410824" y="855992"/>
                  <a:pt x="307612" y="836906"/>
                  <a:pt x="202377" y="854869"/>
                </a:cubicBezTo>
                <a:cubicBezTo>
                  <a:pt x="317731" y="899776"/>
                  <a:pt x="444216" y="897531"/>
                  <a:pt x="557546" y="949175"/>
                </a:cubicBezTo>
                <a:cubicBezTo>
                  <a:pt x="553499" y="967137"/>
                  <a:pt x="527190" y="959278"/>
                  <a:pt x="526178" y="986223"/>
                </a:cubicBezTo>
                <a:cubicBezTo>
                  <a:pt x="585879" y="1014290"/>
                  <a:pt x="657723" y="995204"/>
                  <a:pt x="720459" y="1036744"/>
                </a:cubicBezTo>
                <a:cubicBezTo>
                  <a:pt x="684032" y="1055829"/>
                  <a:pt x="650640" y="1024394"/>
                  <a:pt x="616236" y="1042357"/>
                </a:cubicBezTo>
                <a:cubicBezTo>
                  <a:pt x="627367" y="1069302"/>
                  <a:pt x="1131283" y="1235459"/>
                  <a:pt x="1222353" y="1253422"/>
                </a:cubicBezTo>
                <a:cubicBezTo>
                  <a:pt x="1407527" y="1290470"/>
                  <a:pt x="1940788" y="1384776"/>
                  <a:pt x="2087511" y="1406107"/>
                </a:cubicBezTo>
                <a:cubicBezTo>
                  <a:pt x="2200841" y="1421824"/>
                  <a:pt x="2313160" y="1434174"/>
                  <a:pt x="2425479" y="1435297"/>
                </a:cubicBezTo>
                <a:cubicBezTo>
                  <a:pt x="2553988" y="1436419"/>
                  <a:pt x="2681485" y="1430806"/>
                  <a:pt x="2809994" y="1426315"/>
                </a:cubicBezTo>
                <a:cubicBezTo>
                  <a:pt x="2858058" y="1424631"/>
                  <a:pt x="2905933" y="1421684"/>
                  <a:pt x="2953618" y="1417071"/>
                </a:cubicBezTo>
                <a:lnTo>
                  <a:pt x="3021543" y="1407897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6030E26-A86A-417A-AA64-699AA8DD3D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9CF97E-0E6E-41E9-B75B-0371E744D1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11680"/>
            <a:ext cx="10515600" cy="41605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0BAE770-8363-44CD-8A22-AB26C5C536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12/2/2020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E618F2-3B8E-4449-91E7-F8AA496093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3428F0-E5C2-42A1-AB2F-1A19FFAD19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334144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3500">
        <p15:prstTrans prst="curtains"/>
        <p:sndAc>
          <p:endSnd/>
        </p:sndAc>
      </p:transition>
    </mc:Choice>
    <mc:Fallback xmlns="">
      <p:transition spd="slow">
        <p:fade/>
        <p:sndAc>
          <p:endSnd/>
        </p:sndAc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Graphic 9" descr="Tag=AccentColor&#10;Flavor=Light&#10;Target=Fill">
            <a:extLst>
              <a:ext uri="{FF2B5EF4-FFF2-40B4-BE49-F238E27FC236}">
                <a16:creationId xmlns:a16="http://schemas.microsoft.com/office/drawing/2014/main" id="{DB2CE8D6-5B4E-4EBE-9ED5-A1DA7E2A5CDA}"/>
              </a:ext>
            </a:extLst>
          </p:cNvPr>
          <p:cNvSpPr/>
          <p:nvPr/>
        </p:nvSpPr>
        <p:spPr>
          <a:xfrm>
            <a:off x="7209816" y="0"/>
            <a:ext cx="4143984" cy="5747660"/>
          </a:xfrm>
          <a:custGeom>
            <a:avLst/>
            <a:gdLst>
              <a:gd name="connsiteX0" fmla="*/ 0 w 3843750"/>
              <a:gd name="connsiteY0" fmla="*/ 346 h 5956080"/>
              <a:gd name="connsiteX1" fmla="*/ 72373 w 3843750"/>
              <a:gd name="connsiteY1" fmla="*/ 2447534 h 5956080"/>
              <a:gd name="connsiteX2" fmla="*/ 145093 w 3843750"/>
              <a:gd name="connsiteY2" fmla="*/ 3878724 h 5956080"/>
              <a:gd name="connsiteX3" fmla="*/ 237897 w 3843750"/>
              <a:gd name="connsiteY3" fmla="*/ 4208041 h 5956080"/>
              <a:gd name="connsiteX4" fmla="*/ 281875 w 3843750"/>
              <a:gd name="connsiteY4" fmla="*/ 4677601 h 5956080"/>
              <a:gd name="connsiteX5" fmla="*/ 360135 w 3843750"/>
              <a:gd name="connsiteY5" fmla="*/ 5287407 h 5956080"/>
              <a:gd name="connsiteX6" fmla="*/ 414155 w 3843750"/>
              <a:gd name="connsiteY6" fmla="*/ 5817914 h 5956080"/>
              <a:gd name="connsiteX7" fmla="*/ 681487 w 3843750"/>
              <a:gd name="connsiteY7" fmla="*/ 5914873 h 5956080"/>
              <a:gd name="connsiteX8" fmla="*/ 892373 w 3843750"/>
              <a:gd name="connsiteY8" fmla="*/ 5605295 h 5956080"/>
              <a:gd name="connsiteX9" fmla="*/ 1027770 w 3843750"/>
              <a:gd name="connsiteY9" fmla="*/ 5804063 h 5956080"/>
              <a:gd name="connsiteX10" fmla="*/ 1200566 w 3843750"/>
              <a:gd name="connsiteY10" fmla="*/ 5527036 h 5956080"/>
              <a:gd name="connsiteX11" fmla="*/ 1348083 w 3843750"/>
              <a:gd name="connsiteY11" fmla="*/ 5363590 h 5956080"/>
              <a:gd name="connsiteX12" fmla="*/ 1425997 w 3843750"/>
              <a:gd name="connsiteY12" fmla="*/ 4800532 h 5956080"/>
              <a:gd name="connsiteX13" fmla="*/ 1517416 w 3843750"/>
              <a:gd name="connsiteY13" fmla="*/ 4640549 h 5956080"/>
              <a:gd name="connsiteX14" fmla="*/ 1569705 w 3843750"/>
              <a:gd name="connsiteY14" fmla="*/ 4803995 h 5956080"/>
              <a:gd name="connsiteX15" fmla="*/ 1530921 w 3843750"/>
              <a:gd name="connsiteY15" fmla="*/ 5433885 h 5956080"/>
              <a:gd name="connsiteX16" fmla="*/ 1614721 w 3843750"/>
              <a:gd name="connsiteY16" fmla="*/ 5319957 h 5956080"/>
              <a:gd name="connsiteX17" fmla="*/ 1800676 w 3843750"/>
              <a:gd name="connsiteY17" fmla="*/ 4608691 h 5956080"/>
              <a:gd name="connsiteX18" fmla="*/ 1918759 w 3843750"/>
              <a:gd name="connsiteY18" fmla="*/ 4486799 h 5956080"/>
              <a:gd name="connsiteX19" fmla="*/ 2009139 w 3843750"/>
              <a:gd name="connsiteY19" fmla="*/ 4715000 h 5956080"/>
              <a:gd name="connsiteX20" fmla="*/ 2135532 w 3843750"/>
              <a:gd name="connsiteY20" fmla="*/ 5321689 h 5956080"/>
              <a:gd name="connsiteX21" fmla="*/ 2209291 w 3843750"/>
              <a:gd name="connsiteY21" fmla="*/ 5028733 h 5956080"/>
              <a:gd name="connsiteX22" fmla="*/ 2501208 w 3843750"/>
              <a:gd name="connsiteY22" fmla="*/ 4457711 h 5956080"/>
              <a:gd name="connsiteX23" fmla="*/ 2695127 w 3843750"/>
              <a:gd name="connsiteY23" fmla="*/ 4973674 h 5956080"/>
              <a:gd name="connsiteX24" fmla="*/ 2825329 w 3843750"/>
              <a:gd name="connsiteY24" fmla="*/ 4563328 h 5956080"/>
              <a:gd name="connsiteX25" fmla="*/ 2904628 w 3843750"/>
              <a:gd name="connsiteY25" fmla="*/ 4466368 h 5956080"/>
              <a:gd name="connsiteX26" fmla="*/ 2922635 w 3843750"/>
              <a:gd name="connsiteY26" fmla="*/ 4519696 h 5956080"/>
              <a:gd name="connsiteX27" fmla="*/ 3089544 w 3843750"/>
              <a:gd name="connsiteY27" fmla="*/ 3606545 h 5956080"/>
              <a:gd name="connsiteX28" fmla="*/ 3150490 w 3843750"/>
              <a:gd name="connsiteY28" fmla="*/ 3989882 h 5956080"/>
              <a:gd name="connsiteX29" fmla="*/ 3755448 w 3843750"/>
              <a:gd name="connsiteY29" fmla="*/ 1538193 h 5956080"/>
              <a:gd name="connsiteX30" fmla="*/ 3850330 w 3843750"/>
              <a:gd name="connsiteY30" fmla="*/ 0 h 5956080"/>
              <a:gd name="connsiteX31" fmla="*/ 0 w 3843750"/>
              <a:gd name="connsiteY31" fmla="*/ 0 h 59560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3843750" h="5956080">
                <a:moveTo>
                  <a:pt x="0" y="346"/>
                </a:moveTo>
                <a:cubicBezTo>
                  <a:pt x="12120" y="1234155"/>
                  <a:pt x="72720" y="2447534"/>
                  <a:pt x="72373" y="2447534"/>
                </a:cubicBezTo>
                <a:cubicBezTo>
                  <a:pt x="72720" y="2449265"/>
                  <a:pt x="114274" y="3641520"/>
                  <a:pt x="145093" y="3878724"/>
                </a:cubicBezTo>
                <a:cubicBezTo>
                  <a:pt x="176258" y="4119392"/>
                  <a:pt x="210194" y="3969797"/>
                  <a:pt x="237897" y="4208041"/>
                </a:cubicBezTo>
                <a:cubicBezTo>
                  <a:pt x="250017" y="4367677"/>
                  <a:pt x="237204" y="4527661"/>
                  <a:pt x="281875" y="4677601"/>
                </a:cubicBezTo>
                <a:cubicBezTo>
                  <a:pt x="278758" y="4908226"/>
                  <a:pt x="338319" y="5059552"/>
                  <a:pt x="360135" y="5287407"/>
                </a:cubicBezTo>
                <a:cubicBezTo>
                  <a:pt x="370177" y="5468860"/>
                  <a:pt x="348015" y="5649274"/>
                  <a:pt x="414155" y="5817914"/>
                </a:cubicBezTo>
                <a:cubicBezTo>
                  <a:pt x="467137" y="5947770"/>
                  <a:pt x="534662" y="6049578"/>
                  <a:pt x="681487" y="5914873"/>
                </a:cubicBezTo>
                <a:cubicBezTo>
                  <a:pt x="680448" y="5747964"/>
                  <a:pt x="925963" y="5772897"/>
                  <a:pt x="892373" y="5605295"/>
                </a:cubicBezTo>
                <a:cubicBezTo>
                  <a:pt x="1003184" y="5641309"/>
                  <a:pt x="945009" y="5759046"/>
                  <a:pt x="1027770" y="5804063"/>
                </a:cubicBezTo>
                <a:cubicBezTo>
                  <a:pt x="1099105" y="5719915"/>
                  <a:pt x="1051664" y="5551968"/>
                  <a:pt x="1200566" y="5527036"/>
                </a:cubicBezTo>
                <a:cubicBezTo>
                  <a:pt x="1352931" y="5564088"/>
                  <a:pt x="1336655" y="5453970"/>
                  <a:pt x="1348083" y="5363590"/>
                </a:cubicBezTo>
                <a:cubicBezTo>
                  <a:pt x="1370938" y="5149586"/>
                  <a:pt x="1389291" y="5009687"/>
                  <a:pt x="1425997" y="4800532"/>
                </a:cubicBezTo>
                <a:cubicBezTo>
                  <a:pt x="1436385" y="4748243"/>
                  <a:pt x="1415608" y="4628775"/>
                  <a:pt x="1517416" y="4640549"/>
                </a:cubicBezTo>
                <a:cubicBezTo>
                  <a:pt x="1596022" y="4651976"/>
                  <a:pt x="1566242" y="4746512"/>
                  <a:pt x="1569705" y="4803995"/>
                </a:cubicBezTo>
                <a:cubicBezTo>
                  <a:pt x="1600177" y="5128809"/>
                  <a:pt x="1532998" y="5109763"/>
                  <a:pt x="1530921" y="5433885"/>
                </a:cubicBezTo>
                <a:cubicBezTo>
                  <a:pt x="1530574" y="5446697"/>
                  <a:pt x="1580786" y="5458125"/>
                  <a:pt x="1614721" y="5319957"/>
                </a:cubicBezTo>
                <a:cubicBezTo>
                  <a:pt x="1681208" y="5047432"/>
                  <a:pt x="1760507" y="4832736"/>
                  <a:pt x="1800676" y="4608691"/>
                </a:cubicBezTo>
                <a:cubicBezTo>
                  <a:pt x="1848463" y="4656824"/>
                  <a:pt x="1889671" y="4439704"/>
                  <a:pt x="1918759" y="4486799"/>
                </a:cubicBezTo>
                <a:cubicBezTo>
                  <a:pt x="1932264" y="4566098"/>
                  <a:pt x="1956503" y="4642626"/>
                  <a:pt x="2009139" y="4715000"/>
                </a:cubicBezTo>
                <a:cubicBezTo>
                  <a:pt x="2054502" y="4933851"/>
                  <a:pt x="2004983" y="5137812"/>
                  <a:pt x="2135532" y="5321689"/>
                </a:cubicBezTo>
                <a:cubicBezTo>
                  <a:pt x="2135532" y="5321689"/>
                  <a:pt x="2137610" y="5265245"/>
                  <a:pt x="2209291" y="5028733"/>
                </a:cubicBezTo>
                <a:cubicBezTo>
                  <a:pt x="2267120" y="4838277"/>
                  <a:pt x="2341225" y="4936622"/>
                  <a:pt x="2501208" y="4457711"/>
                </a:cubicBezTo>
                <a:cubicBezTo>
                  <a:pt x="2545186" y="4641934"/>
                  <a:pt x="2446495" y="4877753"/>
                  <a:pt x="2695127" y="4973674"/>
                </a:cubicBezTo>
                <a:cubicBezTo>
                  <a:pt x="2743260" y="4833775"/>
                  <a:pt x="2706208" y="4662365"/>
                  <a:pt x="2825329" y="4563328"/>
                </a:cubicBezTo>
                <a:cubicBezTo>
                  <a:pt x="2859958" y="4534586"/>
                  <a:pt x="2884890" y="4501689"/>
                  <a:pt x="2904628" y="4466368"/>
                </a:cubicBezTo>
                <a:cubicBezTo>
                  <a:pt x="2910515" y="4484375"/>
                  <a:pt x="2916749" y="4503074"/>
                  <a:pt x="2922635" y="4519696"/>
                </a:cubicBezTo>
                <a:cubicBezTo>
                  <a:pt x="2946529" y="4491647"/>
                  <a:pt x="3082618" y="3784882"/>
                  <a:pt x="3089544" y="3606545"/>
                </a:cubicBezTo>
                <a:cubicBezTo>
                  <a:pt x="3124172" y="3733285"/>
                  <a:pt x="3150490" y="3989882"/>
                  <a:pt x="3150490" y="3989882"/>
                </a:cubicBezTo>
                <a:cubicBezTo>
                  <a:pt x="3150490" y="3989882"/>
                  <a:pt x="3300085" y="3936900"/>
                  <a:pt x="3755448" y="1538193"/>
                </a:cubicBezTo>
                <a:cubicBezTo>
                  <a:pt x="3791461" y="1348775"/>
                  <a:pt x="3824704" y="697762"/>
                  <a:pt x="3850330" y="0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4AD5705-B027-4C44-B38A-60296E29EB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078991"/>
            <a:ext cx="5266944" cy="3136392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E8BBAC4-9088-44CF-BA2D-B8DD24FB527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279392"/>
            <a:ext cx="5266944" cy="1500187"/>
          </a:xfrm>
        </p:spPr>
        <p:txBody>
          <a:bodyPr/>
          <a:lstStyle>
            <a:lvl1pPr marL="0" indent="0">
              <a:buNone/>
              <a:defRPr sz="240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93FB3F-D2A6-4919-B57B-C08861D463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12/2/2020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9049E0-6BE5-43FA-A4D4-ACAFC871A7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F8C28D-1479-4F15-B906-0AEBBCCA8C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87375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3500">
        <p15:prstTrans prst="curtains"/>
        <p:sndAc>
          <p:endSnd/>
        </p:sndAc>
      </p:transition>
    </mc:Choice>
    <mc:Fallback xmlns="">
      <p:transition spd="slow">
        <p:fade/>
        <p:sndAc>
          <p:endSnd/>
        </p:sndAc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: Shape 7" descr="Tag=AccentColor&#10;Flavor=Light&#10;Target=Fill">
            <a:extLst>
              <a:ext uri="{FF2B5EF4-FFF2-40B4-BE49-F238E27FC236}">
                <a16:creationId xmlns:a16="http://schemas.microsoft.com/office/drawing/2014/main" id="{FD51F360-8860-4FB5-A0A5-773473DD8B39}"/>
              </a:ext>
            </a:extLst>
          </p:cNvPr>
          <p:cNvSpPr/>
          <p:nvPr/>
        </p:nvSpPr>
        <p:spPr>
          <a:xfrm flipH="1">
            <a:off x="1" y="315111"/>
            <a:ext cx="3021543" cy="1435442"/>
          </a:xfrm>
          <a:custGeom>
            <a:avLst/>
            <a:gdLst>
              <a:gd name="connsiteX0" fmla="*/ 3021543 w 3021543"/>
              <a:gd name="connsiteY0" fmla="*/ 0 h 1435442"/>
              <a:gd name="connsiteX1" fmla="*/ 2963800 w 3021543"/>
              <a:gd name="connsiteY1" fmla="*/ 7242 h 1435442"/>
              <a:gd name="connsiteX2" fmla="*/ 2793803 w 3021543"/>
              <a:gd name="connsiteY2" fmla="*/ 24082 h 1435442"/>
              <a:gd name="connsiteX3" fmla="*/ 2414348 w 3021543"/>
              <a:gd name="connsiteY3" fmla="*/ 29696 h 1435442"/>
              <a:gd name="connsiteX4" fmla="*/ 2091558 w 3021543"/>
              <a:gd name="connsiteY4" fmla="*/ 27450 h 1435442"/>
              <a:gd name="connsiteX5" fmla="*/ 1645319 w 3021543"/>
              <a:gd name="connsiteY5" fmla="*/ 28573 h 1435442"/>
              <a:gd name="connsiteX6" fmla="*/ 1243602 w 3021543"/>
              <a:gd name="connsiteY6" fmla="*/ 60008 h 1435442"/>
              <a:gd name="connsiteX7" fmla="*/ 753851 w 3021543"/>
              <a:gd name="connsiteY7" fmla="*/ 57763 h 1435442"/>
              <a:gd name="connsiteX8" fmla="*/ 465465 w 3021543"/>
              <a:gd name="connsiteY8" fmla="*/ 116142 h 1435442"/>
              <a:gd name="connsiteX9" fmla="*/ 546416 w 3021543"/>
              <a:gd name="connsiteY9" fmla="*/ 136351 h 1435442"/>
              <a:gd name="connsiteX10" fmla="*/ 689091 w 3021543"/>
              <a:gd name="connsiteY10" fmla="*/ 180136 h 1435442"/>
              <a:gd name="connsiteX11" fmla="*/ 704269 w 3021543"/>
              <a:gd name="connsiteY11" fmla="*/ 208203 h 1435442"/>
              <a:gd name="connsiteX12" fmla="*/ 683020 w 3021543"/>
              <a:gd name="connsiteY12" fmla="*/ 221675 h 1435442"/>
              <a:gd name="connsiteX13" fmla="*/ 621295 w 3021543"/>
              <a:gd name="connsiteY13" fmla="*/ 247496 h 1435442"/>
              <a:gd name="connsiteX14" fmla="*/ 848968 w 3021543"/>
              <a:gd name="connsiteY14" fmla="*/ 285668 h 1435442"/>
              <a:gd name="connsiteX15" fmla="*/ 768018 w 3021543"/>
              <a:gd name="connsiteY15" fmla="*/ 309244 h 1435442"/>
              <a:gd name="connsiteX16" fmla="*/ 684032 w 3021543"/>
              <a:gd name="connsiteY16" fmla="*/ 326085 h 1435442"/>
              <a:gd name="connsiteX17" fmla="*/ 592962 w 3021543"/>
              <a:gd name="connsiteY17" fmla="*/ 338434 h 1435442"/>
              <a:gd name="connsiteX18" fmla="*/ 509988 w 3021543"/>
              <a:gd name="connsiteY18" fmla="*/ 363133 h 1435442"/>
              <a:gd name="connsiteX19" fmla="*/ 726531 w 3021543"/>
              <a:gd name="connsiteY19" fmla="*/ 373237 h 1435442"/>
              <a:gd name="connsiteX20" fmla="*/ 614212 w 3021543"/>
              <a:gd name="connsiteY20" fmla="*/ 395691 h 1435442"/>
              <a:gd name="connsiteX21" fmla="*/ 522131 w 3021543"/>
              <a:gd name="connsiteY21" fmla="*/ 424881 h 1435442"/>
              <a:gd name="connsiteX22" fmla="*/ 457370 w 3021543"/>
              <a:gd name="connsiteY22" fmla="*/ 438353 h 1435442"/>
              <a:gd name="connsiteX23" fmla="*/ 388562 w 3021543"/>
              <a:gd name="connsiteY23" fmla="*/ 441721 h 1435442"/>
              <a:gd name="connsiteX24" fmla="*/ 372372 w 3021543"/>
              <a:gd name="connsiteY24" fmla="*/ 463052 h 1435442"/>
              <a:gd name="connsiteX25" fmla="*/ 393622 w 3021543"/>
              <a:gd name="connsiteY25" fmla="*/ 485506 h 1435442"/>
              <a:gd name="connsiteX26" fmla="*/ 426002 w 3021543"/>
              <a:gd name="connsiteY26" fmla="*/ 487751 h 1435442"/>
              <a:gd name="connsiteX27" fmla="*/ 619271 w 3021543"/>
              <a:gd name="connsiteY27" fmla="*/ 493365 h 1435442"/>
              <a:gd name="connsiteX28" fmla="*/ 0 w 3021543"/>
              <a:gd name="connsiteY28" fmla="*/ 542762 h 1435442"/>
              <a:gd name="connsiteX29" fmla="*/ 83986 w 3021543"/>
              <a:gd name="connsiteY29" fmla="*/ 573075 h 1435442"/>
              <a:gd name="connsiteX30" fmla="*/ 112319 w 3021543"/>
              <a:gd name="connsiteY30" fmla="*/ 656154 h 1435442"/>
              <a:gd name="connsiteX31" fmla="*/ 215531 w 3021543"/>
              <a:gd name="connsiteY31" fmla="*/ 703306 h 1435442"/>
              <a:gd name="connsiteX32" fmla="*/ 282315 w 3021543"/>
              <a:gd name="connsiteY32" fmla="*/ 720147 h 1435442"/>
              <a:gd name="connsiteX33" fmla="*/ 435109 w 3021543"/>
              <a:gd name="connsiteY33" fmla="*/ 744846 h 1435442"/>
              <a:gd name="connsiteX34" fmla="*/ 457370 w 3021543"/>
              <a:gd name="connsiteY34" fmla="*/ 785263 h 1435442"/>
              <a:gd name="connsiteX35" fmla="*/ 476596 w 3021543"/>
              <a:gd name="connsiteY35" fmla="*/ 830170 h 1435442"/>
              <a:gd name="connsiteX36" fmla="*/ 517071 w 3021543"/>
              <a:gd name="connsiteY36" fmla="*/ 859360 h 1435442"/>
              <a:gd name="connsiteX37" fmla="*/ 202377 w 3021543"/>
              <a:gd name="connsiteY37" fmla="*/ 854869 h 1435442"/>
              <a:gd name="connsiteX38" fmla="*/ 557546 w 3021543"/>
              <a:gd name="connsiteY38" fmla="*/ 949175 h 1435442"/>
              <a:gd name="connsiteX39" fmla="*/ 526178 w 3021543"/>
              <a:gd name="connsiteY39" fmla="*/ 986223 h 1435442"/>
              <a:gd name="connsiteX40" fmla="*/ 720459 w 3021543"/>
              <a:gd name="connsiteY40" fmla="*/ 1036744 h 1435442"/>
              <a:gd name="connsiteX41" fmla="*/ 616236 w 3021543"/>
              <a:gd name="connsiteY41" fmla="*/ 1042357 h 1435442"/>
              <a:gd name="connsiteX42" fmla="*/ 1222353 w 3021543"/>
              <a:gd name="connsiteY42" fmla="*/ 1253422 h 1435442"/>
              <a:gd name="connsiteX43" fmla="*/ 2087511 w 3021543"/>
              <a:gd name="connsiteY43" fmla="*/ 1406107 h 1435442"/>
              <a:gd name="connsiteX44" fmla="*/ 2425479 w 3021543"/>
              <a:gd name="connsiteY44" fmla="*/ 1435297 h 1435442"/>
              <a:gd name="connsiteX45" fmla="*/ 2809994 w 3021543"/>
              <a:gd name="connsiteY45" fmla="*/ 1426315 h 1435442"/>
              <a:gd name="connsiteX46" fmla="*/ 2953618 w 3021543"/>
              <a:gd name="connsiteY46" fmla="*/ 1417071 h 1435442"/>
              <a:gd name="connsiteX47" fmla="*/ 3021543 w 3021543"/>
              <a:gd name="connsiteY47" fmla="*/ 1407897 h 14354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</a:cxnLst>
            <a:rect l="l" t="t" r="r" b="b"/>
            <a:pathLst>
              <a:path w="3021543" h="1435442">
                <a:moveTo>
                  <a:pt x="3021543" y="0"/>
                </a:moveTo>
                <a:lnTo>
                  <a:pt x="2963800" y="7242"/>
                </a:lnTo>
                <a:cubicBezTo>
                  <a:pt x="2907134" y="13978"/>
                  <a:pt x="2850469" y="22960"/>
                  <a:pt x="2793803" y="24082"/>
                </a:cubicBezTo>
                <a:cubicBezTo>
                  <a:pt x="2667318" y="27450"/>
                  <a:pt x="2539821" y="19592"/>
                  <a:pt x="2414348" y="29696"/>
                </a:cubicBezTo>
                <a:cubicBezTo>
                  <a:pt x="2307089" y="38677"/>
                  <a:pt x="2198818" y="28573"/>
                  <a:pt x="2091558" y="27450"/>
                </a:cubicBezTo>
                <a:cubicBezTo>
                  <a:pt x="1942812" y="26328"/>
                  <a:pt x="1793053" y="18469"/>
                  <a:pt x="1645319" y="28573"/>
                </a:cubicBezTo>
                <a:cubicBezTo>
                  <a:pt x="1510738" y="36432"/>
                  <a:pt x="1376158" y="38677"/>
                  <a:pt x="1243602" y="60008"/>
                </a:cubicBezTo>
                <a:cubicBezTo>
                  <a:pt x="1079677" y="71235"/>
                  <a:pt x="916765" y="64499"/>
                  <a:pt x="753851" y="57763"/>
                </a:cubicBezTo>
                <a:cubicBezTo>
                  <a:pt x="653675" y="53272"/>
                  <a:pt x="554511" y="38677"/>
                  <a:pt x="465465" y="116142"/>
                </a:cubicBezTo>
                <a:cubicBezTo>
                  <a:pt x="489751" y="134105"/>
                  <a:pt x="519095" y="130737"/>
                  <a:pt x="546416" y="136351"/>
                </a:cubicBezTo>
                <a:cubicBezTo>
                  <a:pt x="594986" y="147578"/>
                  <a:pt x="643557" y="158804"/>
                  <a:pt x="689091" y="180136"/>
                </a:cubicBezTo>
                <a:cubicBezTo>
                  <a:pt x="699210" y="184626"/>
                  <a:pt x="708317" y="193608"/>
                  <a:pt x="704269" y="208203"/>
                </a:cubicBezTo>
                <a:cubicBezTo>
                  <a:pt x="701234" y="219430"/>
                  <a:pt x="691115" y="219430"/>
                  <a:pt x="683020" y="221675"/>
                </a:cubicBezTo>
                <a:cubicBezTo>
                  <a:pt x="664806" y="228411"/>
                  <a:pt x="642545" y="223920"/>
                  <a:pt x="621295" y="247496"/>
                </a:cubicBezTo>
                <a:cubicBezTo>
                  <a:pt x="702245" y="259846"/>
                  <a:pt x="780160" y="236270"/>
                  <a:pt x="848968" y="285668"/>
                </a:cubicBezTo>
                <a:cubicBezTo>
                  <a:pt x="823671" y="310367"/>
                  <a:pt x="795339" y="304753"/>
                  <a:pt x="768018" y="309244"/>
                </a:cubicBezTo>
                <a:cubicBezTo>
                  <a:pt x="739685" y="313735"/>
                  <a:pt x="712365" y="321594"/>
                  <a:pt x="684032" y="326085"/>
                </a:cubicBezTo>
                <a:cubicBezTo>
                  <a:pt x="653675" y="331698"/>
                  <a:pt x="623319" y="332821"/>
                  <a:pt x="592962" y="338434"/>
                </a:cubicBezTo>
                <a:cubicBezTo>
                  <a:pt x="567666" y="342925"/>
                  <a:pt x="540345" y="335066"/>
                  <a:pt x="509988" y="363133"/>
                </a:cubicBezTo>
                <a:cubicBezTo>
                  <a:pt x="584867" y="383342"/>
                  <a:pt x="652663" y="353029"/>
                  <a:pt x="726531" y="373237"/>
                </a:cubicBezTo>
                <a:cubicBezTo>
                  <a:pt x="683020" y="391200"/>
                  <a:pt x="647604" y="385587"/>
                  <a:pt x="614212" y="395691"/>
                </a:cubicBezTo>
                <a:cubicBezTo>
                  <a:pt x="583855" y="405795"/>
                  <a:pt x="547428" y="394568"/>
                  <a:pt x="522131" y="424881"/>
                </a:cubicBezTo>
                <a:cubicBezTo>
                  <a:pt x="502905" y="448457"/>
                  <a:pt x="482668" y="451825"/>
                  <a:pt x="457370" y="438353"/>
                </a:cubicBezTo>
                <a:cubicBezTo>
                  <a:pt x="435109" y="426003"/>
                  <a:pt x="410824" y="429371"/>
                  <a:pt x="388562" y="441721"/>
                </a:cubicBezTo>
                <a:cubicBezTo>
                  <a:pt x="380468" y="446212"/>
                  <a:pt x="372372" y="451825"/>
                  <a:pt x="372372" y="463052"/>
                </a:cubicBezTo>
                <a:cubicBezTo>
                  <a:pt x="372372" y="478770"/>
                  <a:pt x="382491" y="483260"/>
                  <a:pt x="393622" y="485506"/>
                </a:cubicBezTo>
                <a:cubicBezTo>
                  <a:pt x="403741" y="487751"/>
                  <a:pt x="415883" y="489997"/>
                  <a:pt x="426002" y="487751"/>
                </a:cubicBezTo>
                <a:cubicBezTo>
                  <a:pt x="490762" y="475402"/>
                  <a:pt x="554511" y="495610"/>
                  <a:pt x="619271" y="493365"/>
                </a:cubicBezTo>
                <a:cubicBezTo>
                  <a:pt x="415883" y="541640"/>
                  <a:pt x="210471" y="525922"/>
                  <a:pt x="0" y="542762"/>
                </a:cubicBezTo>
                <a:cubicBezTo>
                  <a:pt x="27321" y="576443"/>
                  <a:pt x="62737" y="548376"/>
                  <a:pt x="83986" y="573075"/>
                </a:cubicBezTo>
                <a:cubicBezTo>
                  <a:pt x="63748" y="624719"/>
                  <a:pt x="71844" y="652785"/>
                  <a:pt x="112319" y="656154"/>
                </a:cubicBezTo>
                <a:cubicBezTo>
                  <a:pt x="151782" y="659522"/>
                  <a:pt x="194281" y="641559"/>
                  <a:pt x="215531" y="703306"/>
                </a:cubicBezTo>
                <a:cubicBezTo>
                  <a:pt x="221602" y="722392"/>
                  <a:pt x="259042" y="716779"/>
                  <a:pt x="282315" y="720147"/>
                </a:cubicBezTo>
                <a:cubicBezTo>
                  <a:pt x="332909" y="728005"/>
                  <a:pt x="386539" y="720147"/>
                  <a:pt x="435109" y="744846"/>
                </a:cubicBezTo>
                <a:cubicBezTo>
                  <a:pt x="454335" y="753827"/>
                  <a:pt x="467489" y="760563"/>
                  <a:pt x="457370" y="785263"/>
                </a:cubicBezTo>
                <a:cubicBezTo>
                  <a:pt x="447252" y="811084"/>
                  <a:pt x="460406" y="820066"/>
                  <a:pt x="476596" y="830170"/>
                </a:cubicBezTo>
                <a:cubicBezTo>
                  <a:pt x="488739" y="838028"/>
                  <a:pt x="506953" y="835783"/>
                  <a:pt x="517071" y="859360"/>
                </a:cubicBezTo>
                <a:cubicBezTo>
                  <a:pt x="410824" y="855992"/>
                  <a:pt x="307612" y="836906"/>
                  <a:pt x="202377" y="854869"/>
                </a:cubicBezTo>
                <a:cubicBezTo>
                  <a:pt x="317731" y="899776"/>
                  <a:pt x="444216" y="897531"/>
                  <a:pt x="557546" y="949175"/>
                </a:cubicBezTo>
                <a:cubicBezTo>
                  <a:pt x="553499" y="967137"/>
                  <a:pt x="527190" y="959278"/>
                  <a:pt x="526178" y="986223"/>
                </a:cubicBezTo>
                <a:cubicBezTo>
                  <a:pt x="585879" y="1014290"/>
                  <a:pt x="657723" y="995204"/>
                  <a:pt x="720459" y="1036744"/>
                </a:cubicBezTo>
                <a:cubicBezTo>
                  <a:pt x="684032" y="1055829"/>
                  <a:pt x="650640" y="1024394"/>
                  <a:pt x="616236" y="1042357"/>
                </a:cubicBezTo>
                <a:cubicBezTo>
                  <a:pt x="627367" y="1069302"/>
                  <a:pt x="1131283" y="1235459"/>
                  <a:pt x="1222353" y="1253422"/>
                </a:cubicBezTo>
                <a:cubicBezTo>
                  <a:pt x="1407527" y="1290470"/>
                  <a:pt x="1940788" y="1384776"/>
                  <a:pt x="2087511" y="1406107"/>
                </a:cubicBezTo>
                <a:cubicBezTo>
                  <a:pt x="2200841" y="1421824"/>
                  <a:pt x="2313160" y="1434174"/>
                  <a:pt x="2425479" y="1435297"/>
                </a:cubicBezTo>
                <a:cubicBezTo>
                  <a:pt x="2553988" y="1436419"/>
                  <a:pt x="2681485" y="1430806"/>
                  <a:pt x="2809994" y="1426315"/>
                </a:cubicBezTo>
                <a:cubicBezTo>
                  <a:pt x="2858058" y="1424631"/>
                  <a:pt x="2905933" y="1421684"/>
                  <a:pt x="2953618" y="1417071"/>
                </a:cubicBezTo>
                <a:lnTo>
                  <a:pt x="3021543" y="1407897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2A77EC9-372A-4ECA-9088-780532AF05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C882CE-1B27-414A-9B06-AA5D2DB683B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2011680"/>
            <a:ext cx="4937760" cy="41605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0397E60-5D92-4530-96D1-FC09AF3C274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419088" y="2011680"/>
            <a:ext cx="4937760" cy="41605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34240FE-0C6A-47E9-9B0A-7B3C608773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12/2/2020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671AE1B-BB18-4C7E-AA77-3A4D401A5F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6FA7B1D-FEDD-4E29-A352-29E5F498B3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276086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3500">
        <p15:prstTrans prst="curtains"/>
        <p:sndAc>
          <p:endSnd/>
        </p:sndAc>
      </p:transition>
    </mc:Choice>
    <mc:Fallback xmlns="">
      <p:transition spd="slow">
        <p:fade/>
        <p:sndAc>
          <p:endSnd/>
        </p:sndAc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: Shape 9" descr="Tag=AccentColor&#10;Flavor=Light&#10;Target=Fill">
            <a:extLst>
              <a:ext uri="{FF2B5EF4-FFF2-40B4-BE49-F238E27FC236}">
                <a16:creationId xmlns:a16="http://schemas.microsoft.com/office/drawing/2014/main" id="{527D753D-3426-457C-9082-B92894509EC0}"/>
              </a:ext>
            </a:extLst>
          </p:cNvPr>
          <p:cNvSpPr/>
          <p:nvPr/>
        </p:nvSpPr>
        <p:spPr>
          <a:xfrm flipH="1">
            <a:off x="1" y="315111"/>
            <a:ext cx="3021543" cy="1435442"/>
          </a:xfrm>
          <a:custGeom>
            <a:avLst/>
            <a:gdLst>
              <a:gd name="connsiteX0" fmla="*/ 3021543 w 3021543"/>
              <a:gd name="connsiteY0" fmla="*/ 0 h 1435442"/>
              <a:gd name="connsiteX1" fmla="*/ 2963800 w 3021543"/>
              <a:gd name="connsiteY1" fmla="*/ 7242 h 1435442"/>
              <a:gd name="connsiteX2" fmla="*/ 2793803 w 3021543"/>
              <a:gd name="connsiteY2" fmla="*/ 24082 h 1435442"/>
              <a:gd name="connsiteX3" fmla="*/ 2414348 w 3021543"/>
              <a:gd name="connsiteY3" fmla="*/ 29696 h 1435442"/>
              <a:gd name="connsiteX4" fmla="*/ 2091558 w 3021543"/>
              <a:gd name="connsiteY4" fmla="*/ 27450 h 1435442"/>
              <a:gd name="connsiteX5" fmla="*/ 1645319 w 3021543"/>
              <a:gd name="connsiteY5" fmla="*/ 28573 h 1435442"/>
              <a:gd name="connsiteX6" fmla="*/ 1243602 w 3021543"/>
              <a:gd name="connsiteY6" fmla="*/ 60008 h 1435442"/>
              <a:gd name="connsiteX7" fmla="*/ 753851 w 3021543"/>
              <a:gd name="connsiteY7" fmla="*/ 57763 h 1435442"/>
              <a:gd name="connsiteX8" fmla="*/ 465465 w 3021543"/>
              <a:gd name="connsiteY8" fmla="*/ 116142 h 1435442"/>
              <a:gd name="connsiteX9" fmla="*/ 546416 w 3021543"/>
              <a:gd name="connsiteY9" fmla="*/ 136351 h 1435442"/>
              <a:gd name="connsiteX10" fmla="*/ 689091 w 3021543"/>
              <a:gd name="connsiteY10" fmla="*/ 180136 h 1435442"/>
              <a:gd name="connsiteX11" fmla="*/ 704269 w 3021543"/>
              <a:gd name="connsiteY11" fmla="*/ 208203 h 1435442"/>
              <a:gd name="connsiteX12" fmla="*/ 683020 w 3021543"/>
              <a:gd name="connsiteY12" fmla="*/ 221675 h 1435442"/>
              <a:gd name="connsiteX13" fmla="*/ 621295 w 3021543"/>
              <a:gd name="connsiteY13" fmla="*/ 247496 h 1435442"/>
              <a:gd name="connsiteX14" fmla="*/ 848968 w 3021543"/>
              <a:gd name="connsiteY14" fmla="*/ 285668 h 1435442"/>
              <a:gd name="connsiteX15" fmla="*/ 768018 w 3021543"/>
              <a:gd name="connsiteY15" fmla="*/ 309244 h 1435442"/>
              <a:gd name="connsiteX16" fmla="*/ 684032 w 3021543"/>
              <a:gd name="connsiteY16" fmla="*/ 326085 h 1435442"/>
              <a:gd name="connsiteX17" fmla="*/ 592962 w 3021543"/>
              <a:gd name="connsiteY17" fmla="*/ 338434 h 1435442"/>
              <a:gd name="connsiteX18" fmla="*/ 509988 w 3021543"/>
              <a:gd name="connsiteY18" fmla="*/ 363133 h 1435442"/>
              <a:gd name="connsiteX19" fmla="*/ 726531 w 3021543"/>
              <a:gd name="connsiteY19" fmla="*/ 373237 h 1435442"/>
              <a:gd name="connsiteX20" fmla="*/ 614212 w 3021543"/>
              <a:gd name="connsiteY20" fmla="*/ 395691 h 1435442"/>
              <a:gd name="connsiteX21" fmla="*/ 522131 w 3021543"/>
              <a:gd name="connsiteY21" fmla="*/ 424881 h 1435442"/>
              <a:gd name="connsiteX22" fmla="*/ 457370 w 3021543"/>
              <a:gd name="connsiteY22" fmla="*/ 438353 h 1435442"/>
              <a:gd name="connsiteX23" fmla="*/ 388562 w 3021543"/>
              <a:gd name="connsiteY23" fmla="*/ 441721 h 1435442"/>
              <a:gd name="connsiteX24" fmla="*/ 372372 w 3021543"/>
              <a:gd name="connsiteY24" fmla="*/ 463052 h 1435442"/>
              <a:gd name="connsiteX25" fmla="*/ 393622 w 3021543"/>
              <a:gd name="connsiteY25" fmla="*/ 485506 h 1435442"/>
              <a:gd name="connsiteX26" fmla="*/ 426002 w 3021543"/>
              <a:gd name="connsiteY26" fmla="*/ 487751 h 1435442"/>
              <a:gd name="connsiteX27" fmla="*/ 619271 w 3021543"/>
              <a:gd name="connsiteY27" fmla="*/ 493365 h 1435442"/>
              <a:gd name="connsiteX28" fmla="*/ 0 w 3021543"/>
              <a:gd name="connsiteY28" fmla="*/ 542762 h 1435442"/>
              <a:gd name="connsiteX29" fmla="*/ 83986 w 3021543"/>
              <a:gd name="connsiteY29" fmla="*/ 573075 h 1435442"/>
              <a:gd name="connsiteX30" fmla="*/ 112319 w 3021543"/>
              <a:gd name="connsiteY30" fmla="*/ 656154 h 1435442"/>
              <a:gd name="connsiteX31" fmla="*/ 215531 w 3021543"/>
              <a:gd name="connsiteY31" fmla="*/ 703306 h 1435442"/>
              <a:gd name="connsiteX32" fmla="*/ 282315 w 3021543"/>
              <a:gd name="connsiteY32" fmla="*/ 720147 h 1435442"/>
              <a:gd name="connsiteX33" fmla="*/ 435109 w 3021543"/>
              <a:gd name="connsiteY33" fmla="*/ 744846 h 1435442"/>
              <a:gd name="connsiteX34" fmla="*/ 457370 w 3021543"/>
              <a:gd name="connsiteY34" fmla="*/ 785263 h 1435442"/>
              <a:gd name="connsiteX35" fmla="*/ 476596 w 3021543"/>
              <a:gd name="connsiteY35" fmla="*/ 830170 h 1435442"/>
              <a:gd name="connsiteX36" fmla="*/ 517071 w 3021543"/>
              <a:gd name="connsiteY36" fmla="*/ 859360 h 1435442"/>
              <a:gd name="connsiteX37" fmla="*/ 202377 w 3021543"/>
              <a:gd name="connsiteY37" fmla="*/ 854869 h 1435442"/>
              <a:gd name="connsiteX38" fmla="*/ 557546 w 3021543"/>
              <a:gd name="connsiteY38" fmla="*/ 949175 h 1435442"/>
              <a:gd name="connsiteX39" fmla="*/ 526178 w 3021543"/>
              <a:gd name="connsiteY39" fmla="*/ 986223 h 1435442"/>
              <a:gd name="connsiteX40" fmla="*/ 720459 w 3021543"/>
              <a:gd name="connsiteY40" fmla="*/ 1036744 h 1435442"/>
              <a:gd name="connsiteX41" fmla="*/ 616236 w 3021543"/>
              <a:gd name="connsiteY41" fmla="*/ 1042357 h 1435442"/>
              <a:gd name="connsiteX42" fmla="*/ 1222353 w 3021543"/>
              <a:gd name="connsiteY42" fmla="*/ 1253422 h 1435442"/>
              <a:gd name="connsiteX43" fmla="*/ 2087511 w 3021543"/>
              <a:gd name="connsiteY43" fmla="*/ 1406107 h 1435442"/>
              <a:gd name="connsiteX44" fmla="*/ 2425479 w 3021543"/>
              <a:gd name="connsiteY44" fmla="*/ 1435297 h 1435442"/>
              <a:gd name="connsiteX45" fmla="*/ 2809994 w 3021543"/>
              <a:gd name="connsiteY45" fmla="*/ 1426315 h 1435442"/>
              <a:gd name="connsiteX46" fmla="*/ 2953618 w 3021543"/>
              <a:gd name="connsiteY46" fmla="*/ 1417071 h 1435442"/>
              <a:gd name="connsiteX47" fmla="*/ 3021543 w 3021543"/>
              <a:gd name="connsiteY47" fmla="*/ 1407897 h 14354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</a:cxnLst>
            <a:rect l="l" t="t" r="r" b="b"/>
            <a:pathLst>
              <a:path w="3021543" h="1435442">
                <a:moveTo>
                  <a:pt x="3021543" y="0"/>
                </a:moveTo>
                <a:lnTo>
                  <a:pt x="2963800" y="7242"/>
                </a:lnTo>
                <a:cubicBezTo>
                  <a:pt x="2907134" y="13978"/>
                  <a:pt x="2850469" y="22960"/>
                  <a:pt x="2793803" y="24082"/>
                </a:cubicBezTo>
                <a:cubicBezTo>
                  <a:pt x="2667318" y="27450"/>
                  <a:pt x="2539821" y="19592"/>
                  <a:pt x="2414348" y="29696"/>
                </a:cubicBezTo>
                <a:cubicBezTo>
                  <a:pt x="2307089" y="38677"/>
                  <a:pt x="2198818" y="28573"/>
                  <a:pt x="2091558" y="27450"/>
                </a:cubicBezTo>
                <a:cubicBezTo>
                  <a:pt x="1942812" y="26328"/>
                  <a:pt x="1793053" y="18469"/>
                  <a:pt x="1645319" y="28573"/>
                </a:cubicBezTo>
                <a:cubicBezTo>
                  <a:pt x="1510738" y="36432"/>
                  <a:pt x="1376158" y="38677"/>
                  <a:pt x="1243602" y="60008"/>
                </a:cubicBezTo>
                <a:cubicBezTo>
                  <a:pt x="1079677" y="71235"/>
                  <a:pt x="916765" y="64499"/>
                  <a:pt x="753851" y="57763"/>
                </a:cubicBezTo>
                <a:cubicBezTo>
                  <a:pt x="653675" y="53272"/>
                  <a:pt x="554511" y="38677"/>
                  <a:pt x="465465" y="116142"/>
                </a:cubicBezTo>
                <a:cubicBezTo>
                  <a:pt x="489751" y="134105"/>
                  <a:pt x="519095" y="130737"/>
                  <a:pt x="546416" y="136351"/>
                </a:cubicBezTo>
                <a:cubicBezTo>
                  <a:pt x="594986" y="147578"/>
                  <a:pt x="643557" y="158804"/>
                  <a:pt x="689091" y="180136"/>
                </a:cubicBezTo>
                <a:cubicBezTo>
                  <a:pt x="699210" y="184626"/>
                  <a:pt x="708317" y="193608"/>
                  <a:pt x="704269" y="208203"/>
                </a:cubicBezTo>
                <a:cubicBezTo>
                  <a:pt x="701234" y="219430"/>
                  <a:pt x="691115" y="219430"/>
                  <a:pt x="683020" y="221675"/>
                </a:cubicBezTo>
                <a:cubicBezTo>
                  <a:pt x="664806" y="228411"/>
                  <a:pt x="642545" y="223920"/>
                  <a:pt x="621295" y="247496"/>
                </a:cubicBezTo>
                <a:cubicBezTo>
                  <a:pt x="702245" y="259846"/>
                  <a:pt x="780160" y="236270"/>
                  <a:pt x="848968" y="285668"/>
                </a:cubicBezTo>
                <a:cubicBezTo>
                  <a:pt x="823671" y="310367"/>
                  <a:pt x="795339" y="304753"/>
                  <a:pt x="768018" y="309244"/>
                </a:cubicBezTo>
                <a:cubicBezTo>
                  <a:pt x="739685" y="313735"/>
                  <a:pt x="712365" y="321594"/>
                  <a:pt x="684032" y="326085"/>
                </a:cubicBezTo>
                <a:cubicBezTo>
                  <a:pt x="653675" y="331698"/>
                  <a:pt x="623319" y="332821"/>
                  <a:pt x="592962" y="338434"/>
                </a:cubicBezTo>
                <a:cubicBezTo>
                  <a:pt x="567666" y="342925"/>
                  <a:pt x="540345" y="335066"/>
                  <a:pt x="509988" y="363133"/>
                </a:cubicBezTo>
                <a:cubicBezTo>
                  <a:pt x="584867" y="383342"/>
                  <a:pt x="652663" y="353029"/>
                  <a:pt x="726531" y="373237"/>
                </a:cubicBezTo>
                <a:cubicBezTo>
                  <a:pt x="683020" y="391200"/>
                  <a:pt x="647604" y="385587"/>
                  <a:pt x="614212" y="395691"/>
                </a:cubicBezTo>
                <a:cubicBezTo>
                  <a:pt x="583855" y="405795"/>
                  <a:pt x="547428" y="394568"/>
                  <a:pt x="522131" y="424881"/>
                </a:cubicBezTo>
                <a:cubicBezTo>
                  <a:pt x="502905" y="448457"/>
                  <a:pt x="482668" y="451825"/>
                  <a:pt x="457370" y="438353"/>
                </a:cubicBezTo>
                <a:cubicBezTo>
                  <a:pt x="435109" y="426003"/>
                  <a:pt x="410824" y="429371"/>
                  <a:pt x="388562" y="441721"/>
                </a:cubicBezTo>
                <a:cubicBezTo>
                  <a:pt x="380468" y="446212"/>
                  <a:pt x="372372" y="451825"/>
                  <a:pt x="372372" y="463052"/>
                </a:cubicBezTo>
                <a:cubicBezTo>
                  <a:pt x="372372" y="478770"/>
                  <a:pt x="382491" y="483260"/>
                  <a:pt x="393622" y="485506"/>
                </a:cubicBezTo>
                <a:cubicBezTo>
                  <a:pt x="403741" y="487751"/>
                  <a:pt x="415883" y="489997"/>
                  <a:pt x="426002" y="487751"/>
                </a:cubicBezTo>
                <a:cubicBezTo>
                  <a:pt x="490762" y="475402"/>
                  <a:pt x="554511" y="495610"/>
                  <a:pt x="619271" y="493365"/>
                </a:cubicBezTo>
                <a:cubicBezTo>
                  <a:pt x="415883" y="541640"/>
                  <a:pt x="210471" y="525922"/>
                  <a:pt x="0" y="542762"/>
                </a:cubicBezTo>
                <a:cubicBezTo>
                  <a:pt x="27321" y="576443"/>
                  <a:pt x="62737" y="548376"/>
                  <a:pt x="83986" y="573075"/>
                </a:cubicBezTo>
                <a:cubicBezTo>
                  <a:pt x="63748" y="624719"/>
                  <a:pt x="71844" y="652785"/>
                  <a:pt x="112319" y="656154"/>
                </a:cubicBezTo>
                <a:cubicBezTo>
                  <a:pt x="151782" y="659522"/>
                  <a:pt x="194281" y="641559"/>
                  <a:pt x="215531" y="703306"/>
                </a:cubicBezTo>
                <a:cubicBezTo>
                  <a:pt x="221602" y="722392"/>
                  <a:pt x="259042" y="716779"/>
                  <a:pt x="282315" y="720147"/>
                </a:cubicBezTo>
                <a:cubicBezTo>
                  <a:pt x="332909" y="728005"/>
                  <a:pt x="386539" y="720147"/>
                  <a:pt x="435109" y="744846"/>
                </a:cubicBezTo>
                <a:cubicBezTo>
                  <a:pt x="454335" y="753827"/>
                  <a:pt x="467489" y="760563"/>
                  <a:pt x="457370" y="785263"/>
                </a:cubicBezTo>
                <a:cubicBezTo>
                  <a:pt x="447252" y="811084"/>
                  <a:pt x="460406" y="820066"/>
                  <a:pt x="476596" y="830170"/>
                </a:cubicBezTo>
                <a:cubicBezTo>
                  <a:pt x="488739" y="838028"/>
                  <a:pt x="506953" y="835783"/>
                  <a:pt x="517071" y="859360"/>
                </a:cubicBezTo>
                <a:cubicBezTo>
                  <a:pt x="410824" y="855992"/>
                  <a:pt x="307612" y="836906"/>
                  <a:pt x="202377" y="854869"/>
                </a:cubicBezTo>
                <a:cubicBezTo>
                  <a:pt x="317731" y="899776"/>
                  <a:pt x="444216" y="897531"/>
                  <a:pt x="557546" y="949175"/>
                </a:cubicBezTo>
                <a:cubicBezTo>
                  <a:pt x="553499" y="967137"/>
                  <a:pt x="527190" y="959278"/>
                  <a:pt x="526178" y="986223"/>
                </a:cubicBezTo>
                <a:cubicBezTo>
                  <a:pt x="585879" y="1014290"/>
                  <a:pt x="657723" y="995204"/>
                  <a:pt x="720459" y="1036744"/>
                </a:cubicBezTo>
                <a:cubicBezTo>
                  <a:pt x="684032" y="1055829"/>
                  <a:pt x="650640" y="1024394"/>
                  <a:pt x="616236" y="1042357"/>
                </a:cubicBezTo>
                <a:cubicBezTo>
                  <a:pt x="627367" y="1069302"/>
                  <a:pt x="1131283" y="1235459"/>
                  <a:pt x="1222353" y="1253422"/>
                </a:cubicBezTo>
                <a:cubicBezTo>
                  <a:pt x="1407527" y="1290470"/>
                  <a:pt x="1940788" y="1384776"/>
                  <a:pt x="2087511" y="1406107"/>
                </a:cubicBezTo>
                <a:cubicBezTo>
                  <a:pt x="2200841" y="1421824"/>
                  <a:pt x="2313160" y="1434174"/>
                  <a:pt x="2425479" y="1435297"/>
                </a:cubicBezTo>
                <a:cubicBezTo>
                  <a:pt x="2553988" y="1436419"/>
                  <a:pt x="2681485" y="1430806"/>
                  <a:pt x="2809994" y="1426315"/>
                </a:cubicBezTo>
                <a:cubicBezTo>
                  <a:pt x="2858058" y="1424631"/>
                  <a:pt x="2905933" y="1421684"/>
                  <a:pt x="2953618" y="1417071"/>
                </a:cubicBezTo>
                <a:lnTo>
                  <a:pt x="3021543" y="1407897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64D2B94-0682-4185-BCE3-89AF214A4F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D65C47E-B85E-4B3E-A669-DEEC7F5DF2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2011680"/>
            <a:ext cx="4937760" cy="950976"/>
          </a:xfrm>
        </p:spPr>
        <p:txBody>
          <a:bodyPr anchor="b">
            <a:normAutofit/>
          </a:bodyPr>
          <a:lstStyle>
            <a:lvl1pPr marL="0" indent="0">
              <a:buNone/>
              <a:defRPr sz="2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324517F-FE8C-49AD-9A52-0F430105269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3127248"/>
            <a:ext cx="4937760" cy="306324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80C73EC-7117-4DC2-9075-14102F2E282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419088" y="2011680"/>
            <a:ext cx="4937760" cy="950976"/>
          </a:xfrm>
        </p:spPr>
        <p:txBody>
          <a:bodyPr anchor="b">
            <a:normAutofit/>
          </a:bodyPr>
          <a:lstStyle>
            <a:lvl1pPr marL="0" indent="0">
              <a:buNone/>
              <a:defRPr sz="2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DD9A323-865B-4177-8F98-9BA304E022E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419088" y="3127248"/>
            <a:ext cx="4937760" cy="306324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AA4E5D6-7075-4584-BD43-D966F0B58E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12/2/2020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C38B83D-8A05-4F3C-A409-1602C96307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AD250E7-8A73-449C-A140-A2A2582D7F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748568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3500">
        <p15:prstTrans prst="curtains"/>
        <p:sndAc>
          <p:endSnd/>
        </p:sndAc>
      </p:transition>
    </mc:Choice>
    <mc:Fallback xmlns="">
      <p:transition spd="slow">
        <p:fade/>
        <p:sndAc>
          <p:endSnd/>
        </p:sndAc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raphic 1" descr="Tag=AccentColor&#10;Flavor=Light&#10;Target=Fill">
            <a:extLst>
              <a:ext uri="{FF2B5EF4-FFF2-40B4-BE49-F238E27FC236}">
                <a16:creationId xmlns:a16="http://schemas.microsoft.com/office/drawing/2014/main" id="{AAFBE1F6-FC6D-4C3D-9AC3-97028E6F18C7}"/>
              </a:ext>
            </a:extLst>
          </p:cNvPr>
          <p:cNvSpPr/>
          <p:nvPr/>
        </p:nvSpPr>
        <p:spPr>
          <a:xfrm rot="10800000" flipV="1">
            <a:off x="1969639" y="181596"/>
            <a:ext cx="8252722" cy="6022258"/>
          </a:xfrm>
          <a:custGeom>
            <a:avLst/>
            <a:gdLst>
              <a:gd name="connsiteX0" fmla="*/ 5458905 w 6886274"/>
              <a:gd name="connsiteY0" fmla="*/ 754119 h 5025119"/>
              <a:gd name="connsiteX1" fmla="*/ 3455557 w 6886274"/>
              <a:gd name="connsiteY1" fmla="*/ 1027709 h 5025119"/>
              <a:gd name="connsiteX2" fmla="*/ 3338677 w 6886274"/>
              <a:gd name="connsiteY2" fmla="*/ 1021381 h 5025119"/>
              <a:gd name="connsiteX3" fmla="*/ 2518280 w 6886274"/>
              <a:gd name="connsiteY3" fmla="*/ 980435 h 5025119"/>
              <a:gd name="connsiteX4" fmla="*/ 1673687 w 6886274"/>
              <a:gd name="connsiteY4" fmla="*/ 739229 h 5025119"/>
              <a:gd name="connsiteX5" fmla="*/ 1183459 w 6886274"/>
              <a:gd name="connsiteY5" fmla="*/ 397149 h 5025119"/>
              <a:gd name="connsiteX6" fmla="*/ 977987 w 6886274"/>
              <a:gd name="connsiteY6" fmla="*/ 241184 h 5025119"/>
              <a:gd name="connsiteX7" fmla="*/ 788150 w 6886274"/>
              <a:gd name="connsiteY7" fmla="*/ 66980 h 5025119"/>
              <a:gd name="connsiteX8" fmla="*/ 721148 w 6886274"/>
              <a:gd name="connsiteY8" fmla="*/ 31990 h 5025119"/>
              <a:gd name="connsiteX9" fmla="*/ 701792 w 6886274"/>
              <a:gd name="connsiteY9" fmla="*/ 32362 h 5025119"/>
              <a:gd name="connsiteX10" fmla="*/ 686530 w 6886274"/>
              <a:gd name="connsiteY10" fmla="*/ 43157 h 5025119"/>
              <a:gd name="connsiteX11" fmla="*/ 693603 w 6886274"/>
              <a:gd name="connsiteY11" fmla="*/ 58046 h 5025119"/>
              <a:gd name="connsiteX12" fmla="*/ 705886 w 6886274"/>
              <a:gd name="connsiteY12" fmla="*/ 65491 h 5025119"/>
              <a:gd name="connsiteX13" fmla="*/ 762838 w 6886274"/>
              <a:gd name="connsiteY13" fmla="*/ 112764 h 5025119"/>
              <a:gd name="connsiteX14" fmla="*/ 764327 w 6886274"/>
              <a:gd name="connsiteY14" fmla="*/ 140309 h 5025119"/>
              <a:gd name="connsiteX15" fmla="*/ 775121 w 6886274"/>
              <a:gd name="connsiteY15" fmla="*/ 159666 h 5025119"/>
              <a:gd name="connsiteX16" fmla="*/ 823139 w 6886274"/>
              <a:gd name="connsiteY16" fmla="*/ 176416 h 5025119"/>
              <a:gd name="connsiteX17" fmla="*/ 707748 w 6886274"/>
              <a:gd name="connsiteY17" fmla="*/ 109414 h 5025119"/>
              <a:gd name="connsiteX18" fmla="*/ 681319 w 6886274"/>
              <a:gd name="connsiteY18" fmla="*/ 69958 h 5025119"/>
              <a:gd name="connsiteX19" fmla="*/ 640746 w 6886274"/>
              <a:gd name="connsiteY19" fmla="*/ 67352 h 5025119"/>
              <a:gd name="connsiteX20" fmla="*/ 614318 w 6886274"/>
              <a:gd name="connsiteY20" fmla="*/ 61396 h 5025119"/>
              <a:gd name="connsiteX21" fmla="*/ 560716 w 6886274"/>
              <a:gd name="connsiteY21" fmla="*/ 3701 h 5025119"/>
              <a:gd name="connsiteX22" fmla="*/ 540616 w 6886274"/>
              <a:gd name="connsiteY22" fmla="*/ 3701 h 5025119"/>
              <a:gd name="connsiteX23" fmla="*/ 543594 w 6886274"/>
              <a:gd name="connsiteY23" fmla="*/ 21940 h 5025119"/>
              <a:gd name="connsiteX24" fmla="*/ 558855 w 6886274"/>
              <a:gd name="connsiteY24" fmla="*/ 51346 h 5025119"/>
              <a:gd name="connsiteX25" fmla="*/ 557366 w 6886274"/>
              <a:gd name="connsiteY25" fmla="*/ 72563 h 5025119"/>
              <a:gd name="connsiteX26" fmla="*/ 570022 w 6886274"/>
              <a:gd name="connsiteY26" fmla="*/ 120209 h 5025119"/>
              <a:gd name="connsiteX27" fmla="*/ 599801 w 6886274"/>
              <a:gd name="connsiteY27" fmla="*/ 192794 h 5025119"/>
              <a:gd name="connsiteX28" fmla="*/ 614318 w 6886274"/>
              <a:gd name="connsiteY28" fmla="*/ 212150 h 5025119"/>
              <a:gd name="connsiteX29" fmla="*/ 623996 w 6886274"/>
              <a:gd name="connsiteY29" fmla="*/ 220711 h 5025119"/>
              <a:gd name="connsiteX30" fmla="*/ 821278 w 6886274"/>
              <a:gd name="connsiteY30" fmla="*/ 503235 h 5025119"/>
              <a:gd name="connsiteX31" fmla="*/ 1033822 w 6886274"/>
              <a:gd name="connsiteY31" fmla="*/ 694562 h 5025119"/>
              <a:gd name="connsiteX32" fmla="*/ 1039406 w 6886274"/>
              <a:gd name="connsiteY32" fmla="*/ 702378 h 5025119"/>
              <a:gd name="connsiteX33" fmla="*/ 944114 w 6886274"/>
              <a:gd name="connsiteY33" fmla="*/ 662550 h 5025119"/>
              <a:gd name="connsiteX34" fmla="*/ 733432 w 6886274"/>
              <a:gd name="connsiteY34" fmla="*/ 500629 h 5025119"/>
              <a:gd name="connsiteX35" fmla="*/ 606501 w 6886274"/>
              <a:gd name="connsiteY35" fmla="*/ 399755 h 5025119"/>
              <a:gd name="connsiteX36" fmla="*/ 588634 w 6886274"/>
              <a:gd name="connsiteY36" fmla="*/ 381143 h 5025119"/>
              <a:gd name="connsiteX37" fmla="*/ 575978 w 6886274"/>
              <a:gd name="connsiteY37" fmla="*/ 375560 h 5025119"/>
              <a:gd name="connsiteX38" fmla="*/ 567044 w 6886274"/>
              <a:gd name="connsiteY38" fmla="*/ 388588 h 5025119"/>
              <a:gd name="connsiteX39" fmla="*/ 578956 w 6886274"/>
              <a:gd name="connsiteY39" fmla="*/ 437722 h 5025119"/>
              <a:gd name="connsiteX40" fmla="*/ 675736 w 6886274"/>
              <a:gd name="connsiteY40" fmla="*/ 535619 h 5025119"/>
              <a:gd name="connsiteX41" fmla="*/ 811600 w 6886274"/>
              <a:gd name="connsiteY41" fmla="*/ 652872 h 5025119"/>
              <a:gd name="connsiteX42" fmla="*/ 818300 w 6886274"/>
              <a:gd name="connsiteY42" fmla="*/ 666272 h 5025119"/>
              <a:gd name="connsiteX43" fmla="*/ 741621 w 6886274"/>
              <a:gd name="connsiteY43" fmla="*/ 608576 h 5025119"/>
              <a:gd name="connsiteX44" fmla="*/ 666430 w 6886274"/>
              <a:gd name="connsiteY44" fmla="*/ 553114 h 5025119"/>
              <a:gd name="connsiteX45" fmla="*/ 645585 w 6886274"/>
              <a:gd name="connsiteY45" fmla="*/ 547903 h 5025119"/>
              <a:gd name="connsiteX46" fmla="*/ 640002 w 6886274"/>
              <a:gd name="connsiteY46" fmla="*/ 570236 h 5025119"/>
              <a:gd name="connsiteX47" fmla="*/ 675736 w 6886274"/>
              <a:gd name="connsiteY47" fmla="*/ 628677 h 5025119"/>
              <a:gd name="connsiteX48" fmla="*/ 855896 w 6886274"/>
              <a:gd name="connsiteY48" fmla="*/ 786875 h 5025119"/>
              <a:gd name="connsiteX49" fmla="*/ 946348 w 6886274"/>
              <a:gd name="connsiteY49" fmla="*/ 877699 h 5025119"/>
              <a:gd name="connsiteX50" fmla="*/ 950442 w 6886274"/>
              <a:gd name="connsiteY50" fmla="*/ 899661 h 5025119"/>
              <a:gd name="connsiteX51" fmla="*/ 991760 w 6886274"/>
              <a:gd name="connsiteY51" fmla="*/ 937629 h 5025119"/>
              <a:gd name="connsiteX52" fmla="*/ 1018188 w 6886274"/>
              <a:gd name="connsiteY52" fmla="*/ 945445 h 5025119"/>
              <a:gd name="connsiteX53" fmla="*/ 1315601 w 6886274"/>
              <a:gd name="connsiteY53" fmla="*/ 1196329 h 5025119"/>
              <a:gd name="connsiteX54" fmla="*/ 1454443 w 6886274"/>
              <a:gd name="connsiteY54" fmla="*/ 1279709 h 5025119"/>
              <a:gd name="connsiteX55" fmla="*/ 1454443 w 6886274"/>
              <a:gd name="connsiteY55" fmla="*/ 1285665 h 5025119"/>
              <a:gd name="connsiteX56" fmla="*/ 1453327 w 6886274"/>
              <a:gd name="connsiteY56" fmla="*/ 1291993 h 5025119"/>
              <a:gd name="connsiteX57" fmla="*/ 1256416 w 6886274"/>
              <a:gd name="connsiteY57" fmla="*/ 1166923 h 5025119"/>
              <a:gd name="connsiteX58" fmla="*/ 745715 w 6886274"/>
              <a:gd name="connsiteY58" fmla="*/ 798786 h 5025119"/>
              <a:gd name="connsiteX59" fmla="*/ 592356 w 6886274"/>
              <a:gd name="connsiteY59" fmla="*/ 656966 h 5025119"/>
              <a:gd name="connsiteX60" fmla="*/ 485526 w 6886274"/>
              <a:gd name="connsiteY60" fmla="*/ 567259 h 5025119"/>
              <a:gd name="connsiteX61" fmla="*/ 430063 w 6886274"/>
              <a:gd name="connsiteY61" fmla="*/ 550136 h 5025119"/>
              <a:gd name="connsiteX62" fmla="*/ 408846 w 6886274"/>
              <a:gd name="connsiteY62" fmla="*/ 563164 h 5025119"/>
              <a:gd name="connsiteX63" fmla="*/ 421130 w 6886274"/>
              <a:gd name="connsiteY63" fmla="*/ 581403 h 5025119"/>
              <a:gd name="connsiteX64" fmla="*/ 426713 w 6886274"/>
              <a:gd name="connsiteY64" fmla="*/ 584009 h 5025119"/>
              <a:gd name="connsiteX65" fmla="*/ 487015 w 6886274"/>
              <a:gd name="connsiteY65" fmla="*/ 635005 h 5025119"/>
              <a:gd name="connsiteX66" fmla="*/ 487015 w 6886274"/>
              <a:gd name="connsiteY66" fmla="*/ 655105 h 5025119"/>
              <a:gd name="connsiteX67" fmla="*/ 497437 w 6886274"/>
              <a:gd name="connsiteY67" fmla="*/ 678183 h 5025119"/>
              <a:gd name="connsiteX68" fmla="*/ 539871 w 6886274"/>
              <a:gd name="connsiteY68" fmla="*/ 691584 h 5025119"/>
              <a:gd name="connsiteX69" fmla="*/ 485898 w 6886274"/>
              <a:gd name="connsiteY69" fmla="*/ 681906 h 5025119"/>
              <a:gd name="connsiteX70" fmla="*/ 410335 w 6886274"/>
              <a:gd name="connsiteY70" fmla="*/ 600387 h 5025119"/>
              <a:gd name="connsiteX71" fmla="*/ 397307 w 6886274"/>
              <a:gd name="connsiteY71" fmla="*/ 582892 h 5025119"/>
              <a:gd name="connsiteX72" fmla="*/ 363062 w 6886274"/>
              <a:gd name="connsiteY72" fmla="*/ 584009 h 5025119"/>
              <a:gd name="connsiteX73" fmla="*/ 334772 w 6886274"/>
              <a:gd name="connsiteY73" fmla="*/ 578426 h 5025119"/>
              <a:gd name="connsiteX74" fmla="*/ 281915 w 6886274"/>
              <a:gd name="connsiteY74" fmla="*/ 522219 h 5025119"/>
              <a:gd name="connsiteX75" fmla="*/ 263304 w 6886274"/>
              <a:gd name="connsiteY75" fmla="*/ 521846 h 5025119"/>
              <a:gd name="connsiteX76" fmla="*/ 263676 w 6886274"/>
              <a:gd name="connsiteY76" fmla="*/ 538225 h 5025119"/>
              <a:gd name="connsiteX77" fmla="*/ 275215 w 6886274"/>
              <a:gd name="connsiteY77" fmla="*/ 563164 h 5025119"/>
              <a:gd name="connsiteX78" fmla="*/ 271121 w 6886274"/>
              <a:gd name="connsiteY78" fmla="*/ 604854 h 5025119"/>
              <a:gd name="connsiteX79" fmla="*/ 274471 w 6886274"/>
              <a:gd name="connsiteY79" fmla="*/ 627560 h 5025119"/>
              <a:gd name="connsiteX80" fmla="*/ 319138 w 6886274"/>
              <a:gd name="connsiteY80" fmla="*/ 718012 h 5025119"/>
              <a:gd name="connsiteX81" fmla="*/ 326583 w 6886274"/>
              <a:gd name="connsiteY81" fmla="*/ 729551 h 5025119"/>
              <a:gd name="connsiteX82" fmla="*/ 349289 w 6886274"/>
              <a:gd name="connsiteY82" fmla="*/ 748163 h 5025119"/>
              <a:gd name="connsiteX83" fmla="*/ 528332 w 6886274"/>
              <a:gd name="connsiteY83" fmla="*/ 1007608 h 5025119"/>
              <a:gd name="connsiteX84" fmla="*/ 766932 w 6886274"/>
              <a:gd name="connsiteY84" fmla="*/ 1222758 h 5025119"/>
              <a:gd name="connsiteX85" fmla="*/ 681319 w 6886274"/>
              <a:gd name="connsiteY85" fmla="*/ 1190746 h 5025119"/>
              <a:gd name="connsiteX86" fmla="*/ 469520 w 6886274"/>
              <a:gd name="connsiteY86" fmla="*/ 1032920 h 5025119"/>
              <a:gd name="connsiteX87" fmla="*/ 325466 w 6886274"/>
              <a:gd name="connsiteY87" fmla="*/ 917900 h 5025119"/>
              <a:gd name="connsiteX88" fmla="*/ 312066 w 6886274"/>
              <a:gd name="connsiteY88" fmla="*/ 903383 h 5025119"/>
              <a:gd name="connsiteX89" fmla="*/ 296805 w 6886274"/>
              <a:gd name="connsiteY89" fmla="*/ 895566 h 5025119"/>
              <a:gd name="connsiteX90" fmla="*/ 288243 w 6886274"/>
              <a:gd name="connsiteY90" fmla="*/ 910828 h 5025119"/>
              <a:gd name="connsiteX91" fmla="*/ 309460 w 6886274"/>
              <a:gd name="connsiteY91" fmla="*/ 971129 h 5025119"/>
              <a:gd name="connsiteX92" fmla="*/ 407729 w 6886274"/>
              <a:gd name="connsiteY92" fmla="*/ 1062698 h 5025119"/>
              <a:gd name="connsiteX93" fmla="*/ 544338 w 6886274"/>
              <a:gd name="connsiteY93" fmla="*/ 1189257 h 5025119"/>
              <a:gd name="connsiteX94" fmla="*/ 454630 w 6886274"/>
              <a:gd name="connsiteY94" fmla="*/ 1120766 h 5025119"/>
              <a:gd name="connsiteX95" fmla="*/ 385396 w 6886274"/>
              <a:gd name="connsiteY95" fmla="*/ 1070515 h 5025119"/>
              <a:gd name="connsiteX96" fmla="*/ 366040 w 6886274"/>
              <a:gd name="connsiteY96" fmla="*/ 1067537 h 5025119"/>
              <a:gd name="connsiteX97" fmla="*/ 361573 w 6886274"/>
              <a:gd name="connsiteY97" fmla="*/ 1086149 h 5025119"/>
              <a:gd name="connsiteX98" fmla="*/ 402146 w 6886274"/>
              <a:gd name="connsiteY98" fmla="*/ 1152778 h 5025119"/>
              <a:gd name="connsiteX99" fmla="*/ 475475 w 6886274"/>
              <a:gd name="connsiteY99" fmla="*/ 1218663 h 5025119"/>
              <a:gd name="connsiteX100" fmla="*/ 393957 w 6886274"/>
              <a:gd name="connsiteY100" fmla="*/ 1201913 h 5025119"/>
              <a:gd name="connsiteX101" fmla="*/ 460586 w 6886274"/>
              <a:gd name="connsiteY101" fmla="*/ 1260353 h 5025119"/>
              <a:gd name="connsiteX102" fmla="*/ 561089 w 6886274"/>
              <a:gd name="connsiteY102" fmla="*/ 1291993 h 5025119"/>
              <a:gd name="connsiteX103" fmla="*/ 602034 w 6886274"/>
              <a:gd name="connsiteY103" fmla="*/ 1328843 h 5025119"/>
              <a:gd name="connsiteX104" fmla="*/ 641863 w 6886274"/>
              <a:gd name="connsiteY104" fmla="*/ 1368672 h 5025119"/>
              <a:gd name="connsiteX105" fmla="*/ 651541 w 6886274"/>
              <a:gd name="connsiteY105" fmla="*/ 1404406 h 5025119"/>
              <a:gd name="connsiteX106" fmla="*/ 688392 w 6886274"/>
              <a:gd name="connsiteY106" fmla="*/ 1457263 h 5025119"/>
              <a:gd name="connsiteX107" fmla="*/ 692486 w 6886274"/>
              <a:gd name="connsiteY107" fmla="*/ 1458008 h 5025119"/>
              <a:gd name="connsiteX108" fmla="*/ 719287 w 6886274"/>
              <a:gd name="connsiteY108" fmla="*/ 1485181 h 5025119"/>
              <a:gd name="connsiteX109" fmla="*/ 745343 w 6886274"/>
              <a:gd name="connsiteY109" fmla="*/ 1512353 h 5025119"/>
              <a:gd name="connsiteX110" fmla="*/ 750926 w 6886274"/>
              <a:gd name="connsiteY110" fmla="*/ 1516448 h 5025119"/>
              <a:gd name="connsiteX111" fmla="*/ 890141 w 6886274"/>
              <a:gd name="connsiteY111" fmla="*/ 1685813 h 5025119"/>
              <a:gd name="connsiteX112" fmla="*/ 899074 w 6886274"/>
              <a:gd name="connsiteY112" fmla="*/ 1693630 h 5025119"/>
              <a:gd name="connsiteX113" fmla="*/ 605012 w 6886274"/>
              <a:gd name="connsiteY113" fmla="*/ 1669435 h 5025119"/>
              <a:gd name="connsiteX114" fmla="*/ 229431 w 6886274"/>
              <a:gd name="connsiteY114" fmla="*/ 1545110 h 5025119"/>
              <a:gd name="connsiteX115" fmla="*/ 251765 w 6886274"/>
              <a:gd name="connsiteY115" fmla="*/ 1614717 h 5025119"/>
              <a:gd name="connsiteX116" fmla="*/ 237992 w 6886274"/>
              <a:gd name="connsiteY116" fmla="*/ 1675391 h 5025119"/>
              <a:gd name="connsiteX117" fmla="*/ 232781 w 6886274"/>
              <a:gd name="connsiteY117" fmla="*/ 1807160 h 5025119"/>
              <a:gd name="connsiteX118" fmla="*/ 236131 w 6886274"/>
              <a:gd name="connsiteY118" fmla="*/ 1828750 h 5025119"/>
              <a:gd name="connsiteX119" fmla="*/ 152007 w 6886274"/>
              <a:gd name="connsiteY119" fmla="*/ 1842150 h 5025119"/>
              <a:gd name="connsiteX120" fmla="*/ 653030 w 6886274"/>
              <a:gd name="connsiteY120" fmla="*/ 2213265 h 5025119"/>
              <a:gd name="connsiteX121" fmla="*/ 318394 w 6886274"/>
              <a:gd name="connsiteY121" fmla="*/ 2143285 h 5025119"/>
              <a:gd name="connsiteX122" fmla="*/ 272982 w 6886274"/>
              <a:gd name="connsiteY122" fmla="*/ 2258305 h 5025119"/>
              <a:gd name="connsiteX123" fmla="*/ 430435 w 6886274"/>
              <a:gd name="connsiteY123" fmla="*/ 2360668 h 5025119"/>
              <a:gd name="connsiteX124" fmla="*/ 488876 w 6886274"/>
              <a:gd name="connsiteY124" fmla="*/ 2563162 h 5025119"/>
              <a:gd name="connsiteX125" fmla="*/ 460586 w 6886274"/>
              <a:gd name="connsiteY125" fmla="*/ 2748533 h 5025119"/>
              <a:gd name="connsiteX126" fmla="*/ 393212 w 6886274"/>
              <a:gd name="connsiteY126" fmla="*/ 2807345 h 5025119"/>
              <a:gd name="connsiteX127" fmla="*/ 295688 w 6886274"/>
              <a:gd name="connsiteY127" fmla="*/ 2913059 h 5025119"/>
              <a:gd name="connsiteX128" fmla="*/ 235386 w 6886274"/>
              <a:gd name="connsiteY128" fmla="*/ 2978572 h 5025119"/>
              <a:gd name="connsiteX129" fmla="*/ 25448 w 6886274"/>
              <a:gd name="connsiteY129" fmla="*/ 2952888 h 5025119"/>
              <a:gd name="connsiteX130" fmla="*/ 305738 w 6886274"/>
              <a:gd name="connsiteY130" fmla="*/ 3119275 h 5025119"/>
              <a:gd name="connsiteX131" fmla="*/ 79049 w 6886274"/>
              <a:gd name="connsiteY131" fmla="*/ 3098430 h 5025119"/>
              <a:gd name="connsiteX132" fmla="*/ 4975 w 6886274"/>
              <a:gd name="connsiteY132" fmla="*/ 3109969 h 5025119"/>
              <a:gd name="connsiteX133" fmla="*/ 47037 w 6886274"/>
              <a:gd name="connsiteY133" fmla="*/ 3163943 h 5025119"/>
              <a:gd name="connsiteX134" fmla="*/ 213425 w 6886274"/>
              <a:gd name="connsiteY134" fmla="*/ 3255139 h 5025119"/>
              <a:gd name="connsiteX135" fmla="*/ 556622 w 6886274"/>
              <a:gd name="connsiteY135" fmla="*/ 3502301 h 5025119"/>
              <a:gd name="connsiteX136" fmla="*/ 224592 w 6886274"/>
              <a:gd name="connsiteY136" fmla="*/ 3388771 h 5025119"/>
              <a:gd name="connsiteX137" fmla="*/ 574861 w 6886274"/>
              <a:gd name="connsiteY137" fmla="*/ 3643004 h 5025119"/>
              <a:gd name="connsiteX138" fmla="*/ 652657 w 6886274"/>
              <a:gd name="connsiteY138" fmla="*/ 3727501 h 5025119"/>
              <a:gd name="connsiteX139" fmla="*/ 810111 w 6886274"/>
              <a:gd name="connsiteY139" fmla="*/ 3937067 h 5025119"/>
              <a:gd name="connsiteX140" fmla="*/ 802294 w 6886274"/>
              <a:gd name="connsiteY140" fmla="*/ 3960890 h 5025119"/>
              <a:gd name="connsiteX141" fmla="*/ 620646 w 6886274"/>
              <a:gd name="connsiteY141" fmla="*/ 3927017 h 5025119"/>
              <a:gd name="connsiteX142" fmla="*/ 856268 w 6886274"/>
              <a:gd name="connsiteY142" fmla="*/ 4103082 h 5025119"/>
              <a:gd name="connsiteX143" fmla="*/ 1099707 w 6886274"/>
              <a:gd name="connsiteY143" fmla="*/ 4238574 h 5025119"/>
              <a:gd name="connsiteX144" fmla="*/ 926992 w 6886274"/>
              <a:gd name="connsiteY144" fmla="*/ 4218102 h 5025119"/>
              <a:gd name="connsiteX145" fmla="*/ 689508 w 6886274"/>
              <a:gd name="connsiteY145" fmla="*/ 4140677 h 5025119"/>
              <a:gd name="connsiteX146" fmla="*/ 606873 w 6886274"/>
              <a:gd name="connsiteY146" fmla="*/ 4169711 h 5025119"/>
              <a:gd name="connsiteX147" fmla="*/ 831701 w 6886274"/>
              <a:gd name="connsiteY147" fmla="*/ 4297759 h 5025119"/>
              <a:gd name="connsiteX148" fmla="*/ 960493 w 6886274"/>
              <a:gd name="connsiteY148" fmla="*/ 4356944 h 5025119"/>
              <a:gd name="connsiteX149" fmla="*/ 1012233 w 6886274"/>
              <a:gd name="connsiteY149" fmla="*/ 4402356 h 5025119"/>
              <a:gd name="connsiteX150" fmla="*/ 1159636 w 6886274"/>
              <a:gd name="connsiteY150" fmla="*/ 4564276 h 5025119"/>
              <a:gd name="connsiteX151" fmla="*/ 1592169 w 6886274"/>
              <a:gd name="connsiteY151" fmla="*/ 4741458 h 5025119"/>
              <a:gd name="connsiteX152" fmla="*/ 3110499 w 6886274"/>
              <a:gd name="connsiteY152" fmla="*/ 5032171 h 5025119"/>
              <a:gd name="connsiteX153" fmla="*/ 6033630 w 6886274"/>
              <a:gd name="connsiteY153" fmla="*/ 4091915 h 5025119"/>
              <a:gd name="connsiteX154" fmla="*/ 6180661 w 6886274"/>
              <a:gd name="connsiteY154" fmla="*/ 3957912 h 5025119"/>
              <a:gd name="connsiteX155" fmla="*/ 6305359 w 6886274"/>
              <a:gd name="connsiteY155" fmla="*/ 3837309 h 5025119"/>
              <a:gd name="connsiteX156" fmla="*/ 6240218 w 6886274"/>
              <a:gd name="connsiteY156" fmla="*/ 3796364 h 5025119"/>
              <a:gd name="connsiteX157" fmla="*/ 6328437 w 6886274"/>
              <a:gd name="connsiteY157" fmla="*/ 3681344 h 5025119"/>
              <a:gd name="connsiteX158" fmla="*/ 6608355 w 6886274"/>
              <a:gd name="connsiteY158" fmla="*/ 3326236 h 5025119"/>
              <a:gd name="connsiteX159" fmla="*/ 6731191 w 6886274"/>
              <a:gd name="connsiteY159" fmla="*/ 3248067 h 5025119"/>
              <a:gd name="connsiteX160" fmla="*/ 6880456 w 6886274"/>
              <a:gd name="connsiteY160" fmla="*/ 3051529 h 5025119"/>
              <a:gd name="connsiteX161" fmla="*/ 6901673 w 6886274"/>
              <a:gd name="connsiteY161" fmla="*/ 2763795 h 5025119"/>
              <a:gd name="connsiteX162" fmla="*/ 6871150 w 6886274"/>
              <a:gd name="connsiteY162" fmla="*/ 2948421 h 5025119"/>
              <a:gd name="connsiteX163" fmla="*/ 6848444 w 6886274"/>
              <a:gd name="connsiteY163" fmla="*/ 2890353 h 5025119"/>
              <a:gd name="connsiteX164" fmla="*/ 6878223 w 6886274"/>
              <a:gd name="connsiteY164" fmla="*/ 2873230 h 5025119"/>
              <a:gd name="connsiteX165" fmla="*/ 6762459 w 6886274"/>
              <a:gd name="connsiteY165" fmla="*/ 2568745 h 5025119"/>
              <a:gd name="connsiteX166" fmla="*/ 6673123 w 6886274"/>
              <a:gd name="connsiteY166" fmla="*/ 2451493 h 5025119"/>
              <a:gd name="connsiteX167" fmla="*/ 6662700 w 6886274"/>
              <a:gd name="connsiteY167" fmla="*/ 2346896 h 5025119"/>
              <a:gd name="connsiteX168" fmla="*/ 6487752 w 6886274"/>
              <a:gd name="connsiteY168" fmla="*/ 2285105 h 5025119"/>
              <a:gd name="connsiteX169" fmla="*/ 6652278 w 6886274"/>
              <a:gd name="connsiteY169" fmla="*/ 2063628 h 5025119"/>
              <a:gd name="connsiteX170" fmla="*/ 6668656 w 6886274"/>
              <a:gd name="connsiteY170" fmla="*/ 2017843 h 5025119"/>
              <a:gd name="connsiteX171" fmla="*/ 6570015 w 6886274"/>
              <a:gd name="connsiteY171" fmla="*/ 1854062 h 5025119"/>
              <a:gd name="connsiteX172" fmla="*/ 6554009 w 6886274"/>
              <a:gd name="connsiteY172" fmla="*/ 1827633 h 5025119"/>
              <a:gd name="connsiteX173" fmla="*/ 6517531 w 6886274"/>
              <a:gd name="connsiteY173" fmla="*/ 1775149 h 5025119"/>
              <a:gd name="connsiteX174" fmla="*/ 6412934 w 6886274"/>
              <a:gd name="connsiteY174" fmla="*/ 1762493 h 5025119"/>
              <a:gd name="connsiteX175" fmla="*/ 6467279 w 6886274"/>
              <a:gd name="connsiteY175" fmla="*/ 1725642 h 5025119"/>
              <a:gd name="connsiteX176" fmla="*/ 6572621 w 6886274"/>
              <a:gd name="connsiteY176" fmla="*/ 1600200 h 5025119"/>
              <a:gd name="connsiteX177" fmla="*/ 6502641 w 6886274"/>
              <a:gd name="connsiteY177" fmla="*/ 1480341 h 5025119"/>
              <a:gd name="connsiteX178" fmla="*/ 6481796 w 6886274"/>
              <a:gd name="connsiteY178" fmla="*/ 1461358 h 5025119"/>
              <a:gd name="connsiteX179" fmla="*/ 6509713 w 6886274"/>
              <a:gd name="connsiteY179" fmla="*/ 1436418 h 5025119"/>
              <a:gd name="connsiteX180" fmla="*/ 6567037 w 6886274"/>
              <a:gd name="connsiteY180" fmla="*/ 1348199 h 5025119"/>
              <a:gd name="connsiteX181" fmla="*/ 6596816 w 6886274"/>
              <a:gd name="connsiteY181" fmla="*/ 1286781 h 5025119"/>
              <a:gd name="connsiteX182" fmla="*/ 6632178 w 6886274"/>
              <a:gd name="connsiteY182" fmla="*/ 1261842 h 5025119"/>
              <a:gd name="connsiteX183" fmla="*/ 6639994 w 6886274"/>
              <a:gd name="connsiteY183" fmla="*/ 1240625 h 5025119"/>
              <a:gd name="connsiteX184" fmla="*/ 6622127 w 6886274"/>
              <a:gd name="connsiteY184" fmla="*/ 1136400 h 5025119"/>
              <a:gd name="connsiteX185" fmla="*/ 6612077 w 6886274"/>
              <a:gd name="connsiteY185" fmla="*/ 1109599 h 5025119"/>
              <a:gd name="connsiteX186" fmla="*/ 6531675 w 6886274"/>
              <a:gd name="connsiteY186" fmla="*/ 1009469 h 5025119"/>
              <a:gd name="connsiteX187" fmla="*/ 6456113 w 6886274"/>
              <a:gd name="connsiteY187" fmla="*/ 845315 h 5025119"/>
              <a:gd name="connsiteX188" fmla="*/ 6440851 w 6886274"/>
              <a:gd name="connsiteY188" fmla="*/ 739229 h 5025119"/>
              <a:gd name="connsiteX189" fmla="*/ 6434523 w 6886274"/>
              <a:gd name="connsiteY189" fmla="*/ 715034 h 5025119"/>
              <a:gd name="connsiteX190" fmla="*/ 6432290 w 6886274"/>
              <a:gd name="connsiteY190" fmla="*/ 617510 h 5025119"/>
              <a:gd name="connsiteX191" fmla="*/ 6416284 w 6886274"/>
              <a:gd name="connsiteY191" fmla="*/ 595176 h 5025119"/>
              <a:gd name="connsiteX192" fmla="*/ 6267763 w 6886274"/>
              <a:gd name="connsiteY192" fmla="*/ 591826 h 5025119"/>
              <a:gd name="connsiteX193" fmla="*/ 6236496 w 6886274"/>
              <a:gd name="connsiteY193" fmla="*/ 521102 h 5025119"/>
              <a:gd name="connsiteX194" fmla="*/ 6257341 w 6886274"/>
              <a:gd name="connsiteY194" fmla="*/ 487229 h 5025119"/>
              <a:gd name="connsiteX195" fmla="*/ 6248780 w 6886274"/>
              <a:gd name="connsiteY195" fmla="*/ 465267 h 5025119"/>
              <a:gd name="connsiteX196" fmla="*/ 6226818 w 6886274"/>
              <a:gd name="connsiteY196" fmla="*/ 473456 h 5025119"/>
              <a:gd name="connsiteX197" fmla="*/ 6115149 w 6886274"/>
              <a:gd name="connsiteY197" fmla="*/ 551625 h 5025119"/>
              <a:gd name="connsiteX198" fmla="*/ 5951739 w 6886274"/>
              <a:gd name="connsiteY198" fmla="*/ 659944 h 5025119"/>
              <a:gd name="connsiteX199" fmla="*/ 5917122 w 6886274"/>
              <a:gd name="connsiteY199" fmla="*/ 644310 h 5025119"/>
              <a:gd name="connsiteX200" fmla="*/ 5890694 w 6886274"/>
              <a:gd name="connsiteY200" fmla="*/ 630538 h 5025119"/>
              <a:gd name="connsiteX201" fmla="*/ 5837464 w 6886274"/>
              <a:gd name="connsiteY201" fmla="*/ 646916 h 5025119"/>
              <a:gd name="connsiteX202" fmla="*/ 5809175 w 6886274"/>
              <a:gd name="connsiteY202" fmla="*/ 683395 h 5025119"/>
              <a:gd name="connsiteX203" fmla="*/ 5815503 w 6886274"/>
              <a:gd name="connsiteY203" fmla="*/ 698656 h 5025119"/>
              <a:gd name="connsiteX204" fmla="*/ 5746268 w 6886274"/>
              <a:gd name="connsiteY204" fmla="*/ 667389 h 5025119"/>
              <a:gd name="connsiteX205" fmla="*/ 5458905 w 6886274"/>
              <a:gd name="connsiteY205" fmla="*/ 754119 h 5025119"/>
              <a:gd name="connsiteX206" fmla="*/ 885302 w 6886274"/>
              <a:gd name="connsiteY206" fmla="*/ 1333310 h 5025119"/>
              <a:gd name="connsiteX207" fmla="*/ 862596 w 6886274"/>
              <a:gd name="connsiteY207" fmla="*/ 1314326 h 5025119"/>
              <a:gd name="connsiteX208" fmla="*/ 866318 w 6886274"/>
              <a:gd name="connsiteY208" fmla="*/ 1309860 h 5025119"/>
              <a:gd name="connsiteX209" fmla="*/ 912103 w 6886274"/>
              <a:gd name="connsiteY209" fmla="*/ 1341127 h 5025119"/>
              <a:gd name="connsiteX210" fmla="*/ 885302 w 6886274"/>
              <a:gd name="connsiteY210" fmla="*/ 1333310 h 5025119"/>
              <a:gd name="connsiteX211" fmla="*/ 1140280 w 6886274"/>
              <a:gd name="connsiteY211" fmla="*/ 787619 h 5025119"/>
              <a:gd name="connsiteX212" fmla="*/ 1414987 w 6886274"/>
              <a:gd name="connsiteY212" fmla="*/ 975596 h 5025119"/>
              <a:gd name="connsiteX213" fmla="*/ 1410892 w 6886274"/>
              <a:gd name="connsiteY213" fmla="*/ 980063 h 5025119"/>
              <a:gd name="connsiteX214" fmla="*/ 1140280 w 6886274"/>
              <a:gd name="connsiteY214" fmla="*/ 787619 h 50251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</a:cxnLst>
            <a:rect l="l" t="t" r="r" b="b"/>
            <a:pathLst>
              <a:path w="6886274" h="5025119">
                <a:moveTo>
                  <a:pt x="5458905" y="754119"/>
                </a:moveTo>
                <a:cubicBezTo>
                  <a:pt x="5417216" y="775336"/>
                  <a:pt x="4594585" y="1111088"/>
                  <a:pt x="3455557" y="1027709"/>
                </a:cubicBezTo>
                <a:cubicBezTo>
                  <a:pt x="3415356" y="1024731"/>
                  <a:pt x="3377389" y="1022869"/>
                  <a:pt x="3338677" y="1021381"/>
                </a:cubicBezTo>
                <a:cubicBezTo>
                  <a:pt x="2996224" y="1006119"/>
                  <a:pt x="2660100" y="998674"/>
                  <a:pt x="2518280" y="980435"/>
                </a:cubicBezTo>
                <a:cubicBezTo>
                  <a:pt x="2407355" y="965918"/>
                  <a:pt x="1840075" y="843082"/>
                  <a:pt x="1673687" y="739229"/>
                </a:cubicBezTo>
                <a:cubicBezTo>
                  <a:pt x="1503578" y="632771"/>
                  <a:pt x="1343146" y="515146"/>
                  <a:pt x="1183459" y="397149"/>
                </a:cubicBezTo>
                <a:cubicBezTo>
                  <a:pt x="1114224" y="346153"/>
                  <a:pt x="1040522" y="299624"/>
                  <a:pt x="977987" y="241184"/>
                </a:cubicBezTo>
                <a:cubicBezTo>
                  <a:pt x="915453" y="182372"/>
                  <a:pt x="855896" y="121326"/>
                  <a:pt x="788150" y="66980"/>
                </a:cubicBezTo>
                <a:cubicBezTo>
                  <a:pt x="768794" y="51346"/>
                  <a:pt x="749438" y="34596"/>
                  <a:pt x="721148" y="31990"/>
                </a:cubicBezTo>
                <a:cubicBezTo>
                  <a:pt x="714820" y="31246"/>
                  <a:pt x="708120" y="31618"/>
                  <a:pt x="701792" y="32362"/>
                </a:cubicBezTo>
                <a:cubicBezTo>
                  <a:pt x="694720" y="33107"/>
                  <a:pt x="689136" y="36829"/>
                  <a:pt x="686530" y="43157"/>
                </a:cubicBezTo>
                <a:cubicBezTo>
                  <a:pt x="683925" y="50230"/>
                  <a:pt x="688392" y="54324"/>
                  <a:pt x="693603" y="58046"/>
                </a:cubicBezTo>
                <a:cubicBezTo>
                  <a:pt x="697325" y="60652"/>
                  <a:pt x="701047" y="64747"/>
                  <a:pt x="705886" y="65491"/>
                </a:cubicBezTo>
                <a:cubicBezTo>
                  <a:pt x="736782" y="69958"/>
                  <a:pt x="748321" y="92664"/>
                  <a:pt x="762838" y="112764"/>
                </a:cubicBezTo>
                <a:cubicBezTo>
                  <a:pt x="769166" y="121326"/>
                  <a:pt x="775866" y="128026"/>
                  <a:pt x="764327" y="140309"/>
                </a:cubicBezTo>
                <a:cubicBezTo>
                  <a:pt x="754277" y="151104"/>
                  <a:pt x="764699" y="156688"/>
                  <a:pt x="775121" y="159666"/>
                </a:cubicBezTo>
                <a:cubicBezTo>
                  <a:pt x="789638" y="163760"/>
                  <a:pt x="806761" y="163016"/>
                  <a:pt x="823139" y="176416"/>
                </a:cubicBezTo>
                <a:cubicBezTo>
                  <a:pt x="761721" y="177533"/>
                  <a:pt x="735665" y="142171"/>
                  <a:pt x="707748" y="109414"/>
                </a:cubicBezTo>
                <a:cubicBezTo>
                  <a:pt x="697325" y="97503"/>
                  <a:pt x="690253" y="83358"/>
                  <a:pt x="681319" y="69958"/>
                </a:cubicBezTo>
                <a:cubicBezTo>
                  <a:pt x="670152" y="53580"/>
                  <a:pt x="657124" y="52835"/>
                  <a:pt x="640746" y="67352"/>
                </a:cubicBezTo>
                <a:cubicBezTo>
                  <a:pt x="626229" y="80380"/>
                  <a:pt x="619157" y="79264"/>
                  <a:pt x="614318" y="61396"/>
                </a:cubicBezTo>
                <a:cubicBezTo>
                  <a:pt x="606873" y="33479"/>
                  <a:pt x="589750" y="13751"/>
                  <a:pt x="560716" y="3701"/>
                </a:cubicBezTo>
                <a:cubicBezTo>
                  <a:pt x="554388" y="1467"/>
                  <a:pt x="546572" y="-3372"/>
                  <a:pt x="540616" y="3701"/>
                </a:cubicBezTo>
                <a:cubicBezTo>
                  <a:pt x="535405" y="9656"/>
                  <a:pt x="539871" y="16729"/>
                  <a:pt x="543594" y="21940"/>
                </a:cubicBezTo>
                <a:cubicBezTo>
                  <a:pt x="550294" y="31246"/>
                  <a:pt x="556250" y="40179"/>
                  <a:pt x="558855" y="51346"/>
                </a:cubicBezTo>
                <a:cubicBezTo>
                  <a:pt x="560716" y="58791"/>
                  <a:pt x="562578" y="66980"/>
                  <a:pt x="557366" y="72563"/>
                </a:cubicBezTo>
                <a:cubicBezTo>
                  <a:pt x="535777" y="96386"/>
                  <a:pt x="551411" y="107553"/>
                  <a:pt x="570022" y="120209"/>
                </a:cubicBezTo>
                <a:cubicBezTo>
                  <a:pt x="595706" y="137332"/>
                  <a:pt x="605756" y="162643"/>
                  <a:pt x="599801" y="192794"/>
                </a:cubicBezTo>
                <a:cubicBezTo>
                  <a:pt x="597567" y="205078"/>
                  <a:pt x="599056" y="212522"/>
                  <a:pt x="614318" y="212150"/>
                </a:cubicBezTo>
                <a:cubicBezTo>
                  <a:pt x="620273" y="212150"/>
                  <a:pt x="621762" y="216245"/>
                  <a:pt x="623996" y="220711"/>
                </a:cubicBezTo>
                <a:cubicBezTo>
                  <a:pt x="671641" y="326053"/>
                  <a:pt x="740504" y="418366"/>
                  <a:pt x="821278" y="503235"/>
                </a:cubicBezTo>
                <a:cubicBezTo>
                  <a:pt x="886791" y="572098"/>
                  <a:pt x="959004" y="634260"/>
                  <a:pt x="1033822" y="694562"/>
                </a:cubicBezTo>
                <a:cubicBezTo>
                  <a:pt x="1036055" y="696423"/>
                  <a:pt x="1038289" y="698656"/>
                  <a:pt x="1039406" y="702378"/>
                </a:cubicBezTo>
                <a:cubicBezTo>
                  <a:pt x="1004044" y="694934"/>
                  <a:pt x="973521" y="679672"/>
                  <a:pt x="944114" y="662550"/>
                </a:cubicBezTo>
                <a:cubicBezTo>
                  <a:pt x="865946" y="617138"/>
                  <a:pt x="800061" y="558325"/>
                  <a:pt x="733432" y="500629"/>
                </a:cubicBezTo>
                <a:cubicBezTo>
                  <a:pt x="692858" y="465267"/>
                  <a:pt x="651169" y="431022"/>
                  <a:pt x="606501" y="399755"/>
                </a:cubicBezTo>
                <a:cubicBezTo>
                  <a:pt x="599056" y="394543"/>
                  <a:pt x="593845" y="387843"/>
                  <a:pt x="588634" y="381143"/>
                </a:cubicBezTo>
                <a:cubicBezTo>
                  <a:pt x="585656" y="377421"/>
                  <a:pt x="581934" y="374071"/>
                  <a:pt x="575978" y="375560"/>
                </a:cubicBezTo>
                <a:cubicBezTo>
                  <a:pt x="568533" y="377421"/>
                  <a:pt x="567789" y="383004"/>
                  <a:pt x="567044" y="388588"/>
                </a:cubicBezTo>
                <a:cubicBezTo>
                  <a:pt x="564811" y="406455"/>
                  <a:pt x="569650" y="422461"/>
                  <a:pt x="578956" y="437722"/>
                </a:cubicBezTo>
                <a:cubicBezTo>
                  <a:pt x="603151" y="476806"/>
                  <a:pt x="638885" y="506957"/>
                  <a:pt x="675736" y="535619"/>
                </a:cubicBezTo>
                <a:cubicBezTo>
                  <a:pt x="723381" y="572470"/>
                  <a:pt x="769538" y="610810"/>
                  <a:pt x="811600" y="652872"/>
                </a:cubicBezTo>
                <a:cubicBezTo>
                  <a:pt x="814578" y="655850"/>
                  <a:pt x="820161" y="657711"/>
                  <a:pt x="818300" y="666272"/>
                </a:cubicBezTo>
                <a:cubicBezTo>
                  <a:pt x="791872" y="646544"/>
                  <a:pt x="766932" y="627188"/>
                  <a:pt x="741621" y="608576"/>
                </a:cubicBezTo>
                <a:cubicBezTo>
                  <a:pt x="716681" y="589965"/>
                  <a:pt x="691369" y="571353"/>
                  <a:pt x="666430" y="553114"/>
                </a:cubicBezTo>
                <a:cubicBezTo>
                  <a:pt x="660474" y="548647"/>
                  <a:pt x="654146" y="542319"/>
                  <a:pt x="645585" y="547903"/>
                </a:cubicBezTo>
                <a:cubicBezTo>
                  <a:pt x="636652" y="553486"/>
                  <a:pt x="637768" y="562792"/>
                  <a:pt x="640002" y="570236"/>
                </a:cubicBezTo>
                <a:cubicBezTo>
                  <a:pt x="647074" y="592198"/>
                  <a:pt x="659358" y="611554"/>
                  <a:pt x="675736" y="628677"/>
                </a:cubicBezTo>
                <a:cubicBezTo>
                  <a:pt x="731570" y="685256"/>
                  <a:pt x="795966" y="734018"/>
                  <a:pt x="855896" y="786875"/>
                </a:cubicBezTo>
                <a:cubicBezTo>
                  <a:pt x="888280" y="815537"/>
                  <a:pt x="918058" y="846060"/>
                  <a:pt x="946348" y="877699"/>
                </a:cubicBezTo>
                <a:cubicBezTo>
                  <a:pt x="952676" y="884772"/>
                  <a:pt x="952303" y="891472"/>
                  <a:pt x="950442" y="899661"/>
                </a:cubicBezTo>
                <a:cubicBezTo>
                  <a:pt x="942998" y="932790"/>
                  <a:pt x="954537" y="943957"/>
                  <a:pt x="991760" y="937629"/>
                </a:cubicBezTo>
                <a:cubicBezTo>
                  <a:pt x="1003299" y="935767"/>
                  <a:pt x="1011116" y="937629"/>
                  <a:pt x="1018188" y="945445"/>
                </a:cubicBezTo>
                <a:cubicBezTo>
                  <a:pt x="1103802" y="1042225"/>
                  <a:pt x="1205048" y="1123744"/>
                  <a:pt x="1315601" y="1196329"/>
                </a:cubicBezTo>
                <a:cubicBezTo>
                  <a:pt x="1360641" y="1225735"/>
                  <a:pt x="1407170" y="1253653"/>
                  <a:pt x="1454443" y="1279709"/>
                </a:cubicBezTo>
                <a:cubicBezTo>
                  <a:pt x="1454443" y="1281570"/>
                  <a:pt x="1454443" y="1283804"/>
                  <a:pt x="1454443" y="1285665"/>
                </a:cubicBezTo>
                <a:cubicBezTo>
                  <a:pt x="1454071" y="1288270"/>
                  <a:pt x="1453699" y="1289759"/>
                  <a:pt x="1453327" y="1291993"/>
                </a:cubicBezTo>
                <a:cubicBezTo>
                  <a:pt x="1386697" y="1251792"/>
                  <a:pt x="1320812" y="1210474"/>
                  <a:pt x="1256416" y="1166923"/>
                </a:cubicBezTo>
                <a:cubicBezTo>
                  <a:pt x="1081840" y="1048926"/>
                  <a:pt x="915080" y="922367"/>
                  <a:pt x="745715" y="798786"/>
                </a:cubicBezTo>
                <a:cubicBezTo>
                  <a:pt x="688764" y="757096"/>
                  <a:pt x="643724" y="703867"/>
                  <a:pt x="592356" y="656966"/>
                </a:cubicBezTo>
                <a:cubicBezTo>
                  <a:pt x="558111" y="625699"/>
                  <a:pt x="525354" y="592943"/>
                  <a:pt x="485526" y="567259"/>
                </a:cubicBezTo>
                <a:cubicBezTo>
                  <a:pt x="469148" y="556836"/>
                  <a:pt x="452025" y="547530"/>
                  <a:pt x="430063" y="550136"/>
                </a:cubicBezTo>
                <a:cubicBezTo>
                  <a:pt x="421502" y="551253"/>
                  <a:pt x="411824" y="553486"/>
                  <a:pt x="408846" y="563164"/>
                </a:cubicBezTo>
                <a:cubicBezTo>
                  <a:pt x="406240" y="572842"/>
                  <a:pt x="414057" y="577309"/>
                  <a:pt x="421130" y="581403"/>
                </a:cubicBezTo>
                <a:cubicBezTo>
                  <a:pt x="422991" y="582520"/>
                  <a:pt x="424852" y="584009"/>
                  <a:pt x="426713" y="584009"/>
                </a:cubicBezTo>
                <a:cubicBezTo>
                  <a:pt x="462075" y="586242"/>
                  <a:pt x="470264" y="614532"/>
                  <a:pt x="487015" y="635005"/>
                </a:cubicBezTo>
                <a:cubicBezTo>
                  <a:pt x="492226" y="641333"/>
                  <a:pt x="492598" y="647661"/>
                  <a:pt x="487015" y="655105"/>
                </a:cubicBezTo>
                <a:cubicBezTo>
                  <a:pt x="476964" y="668505"/>
                  <a:pt x="484037" y="674461"/>
                  <a:pt x="497437" y="678183"/>
                </a:cubicBezTo>
                <a:cubicBezTo>
                  <a:pt x="510837" y="681906"/>
                  <a:pt x="525354" y="683022"/>
                  <a:pt x="539871" y="691584"/>
                </a:cubicBezTo>
                <a:cubicBezTo>
                  <a:pt x="516793" y="698656"/>
                  <a:pt x="500787" y="691212"/>
                  <a:pt x="485898" y="681906"/>
                </a:cubicBezTo>
                <a:cubicBezTo>
                  <a:pt x="452397" y="661433"/>
                  <a:pt x="430808" y="631282"/>
                  <a:pt x="410335" y="600387"/>
                </a:cubicBezTo>
                <a:cubicBezTo>
                  <a:pt x="406240" y="594431"/>
                  <a:pt x="402890" y="587731"/>
                  <a:pt x="397307" y="582892"/>
                </a:cubicBezTo>
                <a:cubicBezTo>
                  <a:pt x="386884" y="573214"/>
                  <a:pt x="375717" y="572098"/>
                  <a:pt x="363062" y="584009"/>
                </a:cubicBezTo>
                <a:cubicBezTo>
                  <a:pt x="346311" y="599643"/>
                  <a:pt x="340356" y="598526"/>
                  <a:pt x="334772" y="578426"/>
                </a:cubicBezTo>
                <a:cubicBezTo>
                  <a:pt x="327327" y="551253"/>
                  <a:pt x="310577" y="532269"/>
                  <a:pt x="281915" y="522219"/>
                </a:cubicBezTo>
                <a:cubicBezTo>
                  <a:pt x="275960" y="519985"/>
                  <a:pt x="269632" y="517007"/>
                  <a:pt x="263304" y="521846"/>
                </a:cubicBezTo>
                <a:cubicBezTo>
                  <a:pt x="256604" y="527430"/>
                  <a:pt x="261070" y="533013"/>
                  <a:pt x="263676" y="538225"/>
                </a:cubicBezTo>
                <a:cubicBezTo>
                  <a:pt x="267398" y="546414"/>
                  <a:pt x="271865" y="554603"/>
                  <a:pt x="275215" y="563164"/>
                </a:cubicBezTo>
                <a:cubicBezTo>
                  <a:pt x="281171" y="576937"/>
                  <a:pt x="282288" y="591454"/>
                  <a:pt x="271121" y="604854"/>
                </a:cubicBezTo>
                <a:cubicBezTo>
                  <a:pt x="262931" y="614532"/>
                  <a:pt x="263676" y="620860"/>
                  <a:pt x="274471" y="627560"/>
                </a:cubicBezTo>
                <a:cubicBezTo>
                  <a:pt x="309088" y="648405"/>
                  <a:pt x="331050" y="675578"/>
                  <a:pt x="319138" y="718012"/>
                </a:cubicBezTo>
                <a:cubicBezTo>
                  <a:pt x="317277" y="723968"/>
                  <a:pt x="319511" y="729924"/>
                  <a:pt x="326583" y="729551"/>
                </a:cubicBezTo>
                <a:cubicBezTo>
                  <a:pt x="342217" y="728435"/>
                  <a:pt x="344822" y="738113"/>
                  <a:pt x="349289" y="748163"/>
                </a:cubicBezTo>
                <a:cubicBezTo>
                  <a:pt x="392840" y="844571"/>
                  <a:pt x="455747" y="928695"/>
                  <a:pt x="528332" y="1007608"/>
                </a:cubicBezTo>
                <a:cubicBezTo>
                  <a:pt x="600173" y="1085777"/>
                  <a:pt x="680947" y="1155756"/>
                  <a:pt x="766932" y="1222758"/>
                </a:cubicBezTo>
                <a:cubicBezTo>
                  <a:pt x="742737" y="1220524"/>
                  <a:pt x="711470" y="1206752"/>
                  <a:pt x="681319" y="1190746"/>
                </a:cubicBezTo>
                <a:cubicBezTo>
                  <a:pt x="601662" y="1147939"/>
                  <a:pt x="536149" y="1089871"/>
                  <a:pt x="469520" y="1032920"/>
                </a:cubicBezTo>
                <a:cubicBezTo>
                  <a:pt x="422991" y="993091"/>
                  <a:pt x="377579" y="952146"/>
                  <a:pt x="325466" y="917900"/>
                </a:cubicBezTo>
                <a:cubicBezTo>
                  <a:pt x="319511" y="914178"/>
                  <a:pt x="315416" y="909339"/>
                  <a:pt x="312066" y="903383"/>
                </a:cubicBezTo>
                <a:cubicBezTo>
                  <a:pt x="309088" y="898172"/>
                  <a:pt x="304621" y="893333"/>
                  <a:pt x="296805" y="895566"/>
                </a:cubicBezTo>
                <a:cubicBezTo>
                  <a:pt x="288988" y="898172"/>
                  <a:pt x="288243" y="904872"/>
                  <a:pt x="288243" y="910828"/>
                </a:cubicBezTo>
                <a:cubicBezTo>
                  <a:pt x="289360" y="933162"/>
                  <a:pt x="295688" y="953262"/>
                  <a:pt x="309460" y="971129"/>
                </a:cubicBezTo>
                <a:cubicBezTo>
                  <a:pt x="336261" y="1006864"/>
                  <a:pt x="371995" y="1034781"/>
                  <a:pt x="407729" y="1062698"/>
                </a:cubicBezTo>
                <a:cubicBezTo>
                  <a:pt x="457236" y="1101038"/>
                  <a:pt x="503021" y="1142728"/>
                  <a:pt x="544338" y="1189257"/>
                </a:cubicBezTo>
                <a:cubicBezTo>
                  <a:pt x="514560" y="1166551"/>
                  <a:pt x="484781" y="1143472"/>
                  <a:pt x="454630" y="1120766"/>
                </a:cubicBezTo>
                <a:cubicBezTo>
                  <a:pt x="431924" y="1103644"/>
                  <a:pt x="408474" y="1087265"/>
                  <a:pt x="385396" y="1070515"/>
                </a:cubicBezTo>
                <a:cubicBezTo>
                  <a:pt x="379812" y="1066421"/>
                  <a:pt x="373856" y="1061954"/>
                  <a:pt x="366040" y="1067537"/>
                </a:cubicBezTo>
                <a:cubicBezTo>
                  <a:pt x="358967" y="1072376"/>
                  <a:pt x="360084" y="1079449"/>
                  <a:pt x="361573" y="1086149"/>
                </a:cubicBezTo>
                <a:cubicBezTo>
                  <a:pt x="367156" y="1112577"/>
                  <a:pt x="382790" y="1133794"/>
                  <a:pt x="402146" y="1152778"/>
                </a:cubicBezTo>
                <a:cubicBezTo>
                  <a:pt x="425596" y="1175484"/>
                  <a:pt x="450164" y="1197074"/>
                  <a:pt x="475475" y="1218663"/>
                </a:cubicBezTo>
                <a:cubicBezTo>
                  <a:pt x="448303" y="1212707"/>
                  <a:pt x="421130" y="1206752"/>
                  <a:pt x="393957" y="1201913"/>
                </a:cubicBezTo>
                <a:cubicBezTo>
                  <a:pt x="406240" y="1245091"/>
                  <a:pt x="434902" y="1253653"/>
                  <a:pt x="460586" y="1260353"/>
                </a:cubicBezTo>
                <a:cubicBezTo>
                  <a:pt x="495204" y="1268914"/>
                  <a:pt x="528332" y="1279709"/>
                  <a:pt x="561089" y="1291993"/>
                </a:cubicBezTo>
                <a:cubicBezTo>
                  <a:pt x="574861" y="1304276"/>
                  <a:pt x="588634" y="1316188"/>
                  <a:pt x="602034" y="1328843"/>
                </a:cubicBezTo>
                <a:cubicBezTo>
                  <a:pt x="615807" y="1341872"/>
                  <a:pt x="628835" y="1354900"/>
                  <a:pt x="641863" y="1368672"/>
                </a:cubicBezTo>
                <a:cubicBezTo>
                  <a:pt x="651169" y="1378722"/>
                  <a:pt x="662335" y="1387284"/>
                  <a:pt x="651541" y="1404406"/>
                </a:cubicBezTo>
                <a:cubicBezTo>
                  <a:pt x="646702" y="1412223"/>
                  <a:pt x="678341" y="1454658"/>
                  <a:pt x="688392" y="1457263"/>
                </a:cubicBezTo>
                <a:cubicBezTo>
                  <a:pt x="689881" y="1457635"/>
                  <a:pt x="691369" y="1458008"/>
                  <a:pt x="692486" y="1458008"/>
                </a:cubicBezTo>
                <a:cubicBezTo>
                  <a:pt x="714076" y="1456519"/>
                  <a:pt x="718915" y="1469175"/>
                  <a:pt x="719287" y="1485181"/>
                </a:cubicBezTo>
                <a:cubicBezTo>
                  <a:pt x="719659" y="1500814"/>
                  <a:pt x="715937" y="1520170"/>
                  <a:pt x="745343" y="1512353"/>
                </a:cubicBezTo>
                <a:cubicBezTo>
                  <a:pt x="748693" y="1511609"/>
                  <a:pt x="749438" y="1513842"/>
                  <a:pt x="750926" y="1516448"/>
                </a:cubicBezTo>
                <a:cubicBezTo>
                  <a:pt x="782938" y="1583077"/>
                  <a:pt x="836912" y="1634445"/>
                  <a:pt x="890141" y="1685813"/>
                </a:cubicBezTo>
                <a:cubicBezTo>
                  <a:pt x="893119" y="1688419"/>
                  <a:pt x="896097" y="1691024"/>
                  <a:pt x="899074" y="1693630"/>
                </a:cubicBezTo>
                <a:cubicBezTo>
                  <a:pt x="843240" y="1680602"/>
                  <a:pt x="658985" y="1663851"/>
                  <a:pt x="605012" y="1669435"/>
                </a:cubicBezTo>
                <a:cubicBezTo>
                  <a:pt x="556994" y="1674274"/>
                  <a:pt x="285638" y="1593128"/>
                  <a:pt x="229431" y="1545110"/>
                </a:cubicBezTo>
                <a:cubicBezTo>
                  <a:pt x="221614" y="1582705"/>
                  <a:pt x="238364" y="1597594"/>
                  <a:pt x="251765" y="1614717"/>
                </a:cubicBezTo>
                <a:cubicBezTo>
                  <a:pt x="270748" y="1638912"/>
                  <a:pt x="273726" y="1656035"/>
                  <a:pt x="237992" y="1675391"/>
                </a:cubicBezTo>
                <a:cubicBezTo>
                  <a:pt x="135628" y="1730481"/>
                  <a:pt x="136745" y="1732342"/>
                  <a:pt x="232781" y="1807160"/>
                </a:cubicBezTo>
                <a:cubicBezTo>
                  <a:pt x="237248" y="1810511"/>
                  <a:pt x="235014" y="1821305"/>
                  <a:pt x="236131" y="1828750"/>
                </a:cubicBezTo>
                <a:cubicBezTo>
                  <a:pt x="211191" y="1839917"/>
                  <a:pt x="181785" y="1810883"/>
                  <a:pt x="152007" y="1842150"/>
                </a:cubicBezTo>
                <a:cubicBezTo>
                  <a:pt x="280426" y="1979503"/>
                  <a:pt x="475848" y="2110157"/>
                  <a:pt x="653030" y="2213265"/>
                </a:cubicBezTo>
                <a:cubicBezTo>
                  <a:pt x="509721" y="2247138"/>
                  <a:pt x="423735" y="2128024"/>
                  <a:pt x="318394" y="2143285"/>
                </a:cubicBezTo>
                <a:cubicBezTo>
                  <a:pt x="265909" y="2180508"/>
                  <a:pt x="422246" y="2240810"/>
                  <a:pt x="272982" y="2258305"/>
                </a:cubicBezTo>
                <a:cubicBezTo>
                  <a:pt x="337750" y="2291061"/>
                  <a:pt x="385768" y="2323073"/>
                  <a:pt x="430435" y="2360668"/>
                </a:cubicBezTo>
                <a:cubicBezTo>
                  <a:pt x="509721" y="2428042"/>
                  <a:pt x="525354" y="2472710"/>
                  <a:pt x="488876" y="2563162"/>
                </a:cubicBezTo>
                <a:cubicBezTo>
                  <a:pt x="464681" y="2622719"/>
                  <a:pt x="429691" y="2677437"/>
                  <a:pt x="460586" y="2748533"/>
                </a:cubicBezTo>
                <a:cubicBezTo>
                  <a:pt x="481803" y="2797295"/>
                  <a:pt x="473614" y="2829307"/>
                  <a:pt x="393212" y="2807345"/>
                </a:cubicBezTo>
                <a:cubicBezTo>
                  <a:pt x="306483" y="2783895"/>
                  <a:pt x="273726" y="2827818"/>
                  <a:pt x="295688" y="2913059"/>
                </a:cubicBezTo>
                <a:cubicBezTo>
                  <a:pt x="309833" y="2967777"/>
                  <a:pt x="294943" y="2984900"/>
                  <a:pt x="235386" y="2978572"/>
                </a:cubicBezTo>
                <a:cubicBezTo>
                  <a:pt x="169501" y="2971499"/>
                  <a:pt x="106967" y="2935765"/>
                  <a:pt x="25448" y="2952888"/>
                </a:cubicBezTo>
                <a:cubicBezTo>
                  <a:pt x="90588" y="3052646"/>
                  <a:pt x="229803" y="3024356"/>
                  <a:pt x="305738" y="3119275"/>
                </a:cubicBezTo>
                <a:cubicBezTo>
                  <a:pt x="215286" y="3119647"/>
                  <a:pt x="146051" y="3119275"/>
                  <a:pt x="79049" y="3098430"/>
                </a:cubicBezTo>
                <a:cubicBezTo>
                  <a:pt x="51132" y="3089869"/>
                  <a:pt x="20609" y="3081308"/>
                  <a:pt x="4975" y="3109969"/>
                </a:cubicBezTo>
                <a:cubicBezTo>
                  <a:pt x="-13636" y="3144587"/>
                  <a:pt x="24331" y="3157615"/>
                  <a:pt x="47037" y="3163943"/>
                </a:cubicBezTo>
                <a:cubicBezTo>
                  <a:pt x="111061" y="3181438"/>
                  <a:pt x="160196" y="3222755"/>
                  <a:pt x="213425" y="3255139"/>
                </a:cubicBezTo>
                <a:cubicBezTo>
                  <a:pt x="329933" y="3326236"/>
                  <a:pt x="457981" y="3385420"/>
                  <a:pt x="556622" y="3502301"/>
                </a:cubicBezTo>
                <a:cubicBezTo>
                  <a:pt x="432669" y="3472523"/>
                  <a:pt x="339983" y="3402915"/>
                  <a:pt x="224592" y="3388771"/>
                </a:cubicBezTo>
                <a:cubicBezTo>
                  <a:pt x="324722" y="3495601"/>
                  <a:pt x="453142" y="3565208"/>
                  <a:pt x="574861" y="3643004"/>
                </a:cubicBezTo>
                <a:cubicBezTo>
                  <a:pt x="609479" y="3664966"/>
                  <a:pt x="644841" y="3679855"/>
                  <a:pt x="652657" y="3727501"/>
                </a:cubicBezTo>
                <a:cubicBezTo>
                  <a:pt x="667919" y="3819814"/>
                  <a:pt x="712959" y="3896494"/>
                  <a:pt x="810111" y="3937067"/>
                </a:cubicBezTo>
                <a:cubicBezTo>
                  <a:pt x="810856" y="3937439"/>
                  <a:pt x="805644" y="3951212"/>
                  <a:pt x="802294" y="3960890"/>
                </a:cubicBezTo>
                <a:cubicBezTo>
                  <a:pt x="743110" y="3963868"/>
                  <a:pt x="696581" y="3909149"/>
                  <a:pt x="620646" y="3927017"/>
                </a:cubicBezTo>
                <a:cubicBezTo>
                  <a:pt x="692858" y="4001091"/>
                  <a:pt x="753532" y="4067720"/>
                  <a:pt x="856268" y="4103082"/>
                </a:cubicBezTo>
                <a:cubicBezTo>
                  <a:pt x="938531" y="4131372"/>
                  <a:pt x="1040150" y="4147377"/>
                  <a:pt x="1099707" y="4238574"/>
                </a:cubicBezTo>
                <a:cubicBezTo>
                  <a:pt x="1030472" y="4256441"/>
                  <a:pt x="978732" y="4234107"/>
                  <a:pt x="926992" y="4218102"/>
                </a:cubicBezTo>
                <a:cubicBezTo>
                  <a:pt x="847334" y="4193534"/>
                  <a:pt x="769166" y="4165617"/>
                  <a:pt x="689508" y="4140677"/>
                </a:cubicBezTo>
                <a:cubicBezTo>
                  <a:pt x="659358" y="4131372"/>
                  <a:pt x="626229" y="4124299"/>
                  <a:pt x="606873" y="4169711"/>
                </a:cubicBezTo>
                <a:cubicBezTo>
                  <a:pt x="707748" y="4179389"/>
                  <a:pt x="768421" y="4240435"/>
                  <a:pt x="831701" y="4297759"/>
                </a:cubicBezTo>
                <a:cubicBezTo>
                  <a:pt x="867435" y="4330143"/>
                  <a:pt x="896469" y="4373322"/>
                  <a:pt x="960493" y="4356944"/>
                </a:cubicBezTo>
                <a:cubicBezTo>
                  <a:pt x="994366" y="4348382"/>
                  <a:pt x="1015955" y="4372578"/>
                  <a:pt x="1012233" y="4402356"/>
                </a:cubicBezTo>
                <a:cubicBezTo>
                  <a:pt x="999577" y="4507325"/>
                  <a:pt x="1078118" y="4544176"/>
                  <a:pt x="1159636" y="4564276"/>
                </a:cubicBezTo>
                <a:cubicBezTo>
                  <a:pt x="1313740" y="4602616"/>
                  <a:pt x="1442160" y="4692324"/>
                  <a:pt x="1592169" y="4741458"/>
                </a:cubicBezTo>
                <a:cubicBezTo>
                  <a:pt x="1738083" y="4789104"/>
                  <a:pt x="2833187" y="5010209"/>
                  <a:pt x="3110499" y="5032171"/>
                </a:cubicBezTo>
                <a:cubicBezTo>
                  <a:pt x="4807501" y="5166546"/>
                  <a:pt x="6028047" y="4106432"/>
                  <a:pt x="6033630" y="4091915"/>
                </a:cubicBezTo>
                <a:cubicBezTo>
                  <a:pt x="6059314" y="4023797"/>
                  <a:pt x="6122965" y="3994390"/>
                  <a:pt x="6180661" y="3957912"/>
                </a:cubicBezTo>
                <a:cubicBezTo>
                  <a:pt x="6230913" y="3925900"/>
                  <a:pt x="6284514" y="3892027"/>
                  <a:pt x="6305359" y="3837309"/>
                </a:cubicBezTo>
                <a:cubicBezTo>
                  <a:pt x="6332904" y="3764724"/>
                  <a:pt x="6254735" y="3824281"/>
                  <a:pt x="6240218" y="3796364"/>
                </a:cubicBezTo>
                <a:cubicBezTo>
                  <a:pt x="6269997" y="3758768"/>
                  <a:pt x="6316153" y="3724151"/>
                  <a:pt x="6328437" y="3681344"/>
                </a:cubicBezTo>
                <a:cubicBezTo>
                  <a:pt x="6372361" y="3526496"/>
                  <a:pt x="6466907" y="3413710"/>
                  <a:pt x="6608355" y="3326236"/>
                </a:cubicBezTo>
                <a:cubicBezTo>
                  <a:pt x="6648928" y="3300924"/>
                  <a:pt x="6675729" y="3255512"/>
                  <a:pt x="6731191" y="3248067"/>
                </a:cubicBezTo>
                <a:cubicBezTo>
                  <a:pt x="6854400" y="3232061"/>
                  <a:pt x="6815315" y="3106992"/>
                  <a:pt x="6880456" y="3051529"/>
                </a:cubicBezTo>
                <a:cubicBezTo>
                  <a:pt x="6892739" y="3041107"/>
                  <a:pt x="6903907" y="2777939"/>
                  <a:pt x="6901673" y="2763795"/>
                </a:cubicBezTo>
                <a:cubicBezTo>
                  <a:pt x="6898323" y="2743322"/>
                  <a:pt x="6883806" y="2966288"/>
                  <a:pt x="6871150" y="2948421"/>
                </a:cubicBezTo>
                <a:cubicBezTo>
                  <a:pt x="6858494" y="2930182"/>
                  <a:pt x="6839138" y="2914176"/>
                  <a:pt x="6848444" y="2890353"/>
                </a:cubicBezTo>
                <a:cubicBezTo>
                  <a:pt x="6852166" y="2880303"/>
                  <a:pt x="6849561" y="2846058"/>
                  <a:pt x="6878223" y="2873230"/>
                </a:cubicBezTo>
                <a:cubicBezTo>
                  <a:pt x="6956763" y="2946932"/>
                  <a:pt x="6870778" y="2578051"/>
                  <a:pt x="6762459" y="2568745"/>
                </a:cubicBezTo>
                <a:cubicBezTo>
                  <a:pt x="6801915" y="2465637"/>
                  <a:pt x="6801915" y="2465637"/>
                  <a:pt x="6673123" y="2451493"/>
                </a:cubicBezTo>
                <a:cubicBezTo>
                  <a:pt x="6722630" y="2385980"/>
                  <a:pt x="6722630" y="2369229"/>
                  <a:pt x="6662700" y="2346896"/>
                </a:cubicBezTo>
                <a:cubicBezTo>
                  <a:pt x="6605005" y="2325306"/>
                  <a:pt x="6540981" y="2318234"/>
                  <a:pt x="6487752" y="2285105"/>
                </a:cubicBezTo>
                <a:cubicBezTo>
                  <a:pt x="6536887" y="2201353"/>
                  <a:pt x="6550659" y="2104573"/>
                  <a:pt x="6652278" y="2063628"/>
                </a:cubicBezTo>
                <a:cubicBezTo>
                  <a:pt x="6668284" y="2057300"/>
                  <a:pt x="6679079" y="2031988"/>
                  <a:pt x="6668656" y="2017843"/>
                </a:cubicBezTo>
                <a:cubicBezTo>
                  <a:pt x="6631805" y="1965359"/>
                  <a:pt x="6684662" y="1864856"/>
                  <a:pt x="6570015" y="1854062"/>
                </a:cubicBezTo>
                <a:cubicBezTo>
                  <a:pt x="6555870" y="1852573"/>
                  <a:pt x="6542842" y="1842150"/>
                  <a:pt x="6554009" y="1827633"/>
                </a:cubicBezTo>
                <a:cubicBezTo>
                  <a:pt x="6592349" y="1778126"/>
                  <a:pt x="6545820" y="1781476"/>
                  <a:pt x="6517531" y="1775149"/>
                </a:cubicBezTo>
                <a:cubicBezTo>
                  <a:pt x="6483285" y="1767704"/>
                  <a:pt x="6444573" y="1789293"/>
                  <a:pt x="6412934" y="1762493"/>
                </a:cubicBezTo>
                <a:cubicBezTo>
                  <a:pt x="6420378" y="1734203"/>
                  <a:pt x="6447923" y="1734575"/>
                  <a:pt x="6467279" y="1725642"/>
                </a:cubicBezTo>
                <a:cubicBezTo>
                  <a:pt x="6523858" y="1699213"/>
                  <a:pt x="6570015" y="1667946"/>
                  <a:pt x="6572621" y="1600200"/>
                </a:cubicBezTo>
                <a:cubicBezTo>
                  <a:pt x="6574854" y="1545482"/>
                  <a:pt x="6580810" y="1497092"/>
                  <a:pt x="6502641" y="1480341"/>
                </a:cubicBezTo>
                <a:cubicBezTo>
                  <a:pt x="6490358" y="1477736"/>
                  <a:pt x="6484030" y="1470664"/>
                  <a:pt x="6481796" y="1461358"/>
                </a:cubicBezTo>
                <a:cubicBezTo>
                  <a:pt x="6490730" y="1452424"/>
                  <a:pt x="6499291" y="1443118"/>
                  <a:pt x="6509713" y="1436418"/>
                </a:cubicBezTo>
                <a:cubicBezTo>
                  <a:pt x="6544703" y="1414457"/>
                  <a:pt x="6556615" y="1382072"/>
                  <a:pt x="6567037" y="1348199"/>
                </a:cubicBezTo>
                <a:cubicBezTo>
                  <a:pt x="6573737" y="1326610"/>
                  <a:pt x="6581554" y="1305393"/>
                  <a:pt x="6596816" y="1286781"/>
                </a:cubicBezTo>
                <a:cubicBezTo>
                  <a:pt x="6606122" y="1275242"/>
                  <a:pt x="6617661" y="1266681"/>
                  <a:pt x="6632178" y="1261842"/>
                </a:cubicBezTo>
                <a:cubicBezTo>
                  <a:pt x="6644833" y="1257375"/>
                  <a:pt x="6648556" y="1251419"/>
                  <a:pt x="6639994" y="1240625"/>
                </a:cubicBezTo>
                <a:cubicBezTo>
                  <a:pt x="6615799" y="1209729"/>
                  <a:pt x="6606122" y="1175856"/>
                  <a:pt x="6622127" y="1136400"/>
                </a:cubicBezTo>
                <a:cubicBezTo>
                  <a:pt x="6626967" y="1124489"/>
                  <a:pt x="6623617" y="1114066"/>
                  <a:pt x="6612077" y="1109599"/>
                </a:cubicBezTo>
                <a:cubicBezTo>
                  <a:pt x="6564059" y="1090616"/>
                  <a:pt x="6552148" y="1046692"/>
                  <a:pt x="6531675" y="1009469"/>
                </a:cubicBezTo>
                <a:cubicBezTo>
                  <a:pt x="6502641" y="956612"/>
                  <a:pt x="6476213" y="902639"/>
                  <a:pt x="6456113" y="845315"/>
                </a:cubicBezTo>
                <a:cubicBezTo>
                  <a:pt x="6444201" y="811070"/>
                  <a:pt x="6432662" y="777197"/>
                  <a:pt x="6440851" y="739229"/>
                </a:cubicBezTo>
                <a:cubicBezTo>
                  <a:pt x="6442712" y="729924"/>
                  <a:pt x="6439362" y="722107"/>
                  <a:pt x="6434523" y="715034"/>
                </a:cubicBezTo>
                <a:cubicBezTo>
                  <a:pt x="6414050" y="684139"/>
                  <a:pt x="6416656" y="651383"/>
                  <a:pt x="6432290" y="617510"/>
                </a:cubicBezTo>
                <a:cubicBezTo>
                  <a:pt x="6441968" y="597037"/>
                  <a:pt x="6440851" y="594431"/>
                  <a:pt x="6416284" y="595176"/>
                </a:cubicBezTo>
                <a:cubicBezTo>
                  <a:pt x="6366405" y="596293"/>
                  <a:pt x="6316898" y="598154"/>
                  <a:pt x="6267763" y="591826"/>
                </a:cubicBezTo>
                <a:cubicBezTo>
                  <a:pt x="6212673" y="584753"/>
                  <a:pt x="6194806" y="568375"/>
                  <a:pt x="6236496" y="521102"/>
                </a:cubicBezTo>
                <a:cubicBezTo>
                  <a:pt x="6245430" y="511052"/>
                  <a:pt x="6253246" y="499885"/>
                  <a:pt x="6257341" y="487229"/>
                </a:cubicBezTo>
                <a:cubicBezTo>
                  <a:pt x="6260319" y="477179"/>
                  <a:pt x="6257713" y="470106"/>
                  <a:pt x="6248780" y="465267"/>
                </a:cubicBezTo>
                <a:cubicBezTo>
                  <a:pt x="6238357" y="459312"/>
                  <a:pt x="6232774" y="467501"/>
                  <a:pt x="6226818" y="473456"/>
                </a:cubicBezTo>
                <a:cubicBezTo>
                  <a:pt x="6194434" y="505468"/>
                  <a:pt x="6153861" y="527430"/>
                  <a:pt x="6115149" y="551625"/>
                </a:cubicBezTo>
                <a:cubicBezTo>
                  <a:pt x="6059686" y="586615"/>
                  <a:pt x="6001246" y="617510"/>
                  <a:pt x="5951739" y="659944"/>
                </a:cubicBezTo>
                <a:cubicBezTo>
                  <a:pt x="5939084" y="670739"/>
                  <a:pt x="5918611" y="662550"/>
                  <a:pt x="5917122" y="644310"/>
                </a:cubicBezTo>
                <a:cubicBezTo>
                  <a:pt x="5915633" y="626071"/>
                  <a:pt x="5905583" y="626071"/>
                  <a:pt x="5890694" y="630538"/>
                </a:cubicBezTo>
                <a:cubicBezTo>
                  <a:pt x="5872826" y="635749"/>
                  <a:pt x="5854959" y="640960"/>
                  <a:pt x="5837464" y="646916"/>
                </a:cubicBezTo>
                <a:cubicBezTo>
                  <a:pt x="5819225" y="653244"/>
                  <a:pt x="5811036" y="666644"/>
                  <a:pt x="5809175" y="683395"/>
                </a:cubicBezTo>
                <a:cubicBezTo>
                  <a:pt x="5808430" y="689723"/>
                  <a:pt x="5808803" y="697539"/>
                  <a:pt x="5815503" y="698656"/>
                </a:cubicBezTo>
                <a:cubicBezTo>
                  <a:pt x="5843048" y="703495"/>
                  <a:pt x="5755201" y="682278"/>
                  <a:pt x="5746268" y="667389"/>
                </a:cubicBezTo>
                <a:cubicBezTo>
                  <a:pt x="5745896" y="666644"/>
                  <a:pt x="5525907" y="720246"/>
                  <a:pt x="5458905" y="754119"/>
                </a:cubicBezTo>
                <a:close/>
                <a:moveTo>
                  <a:pt x="885302" y="1333310"/>
                </a:moveTo>
                <a:cubicBezTo>
                  <a:pt x="877857" y="1326982"/>
                  <a:pt x="870040" y="1321027"/>
                  <a:pt x="862596" y="1314326"/>
                </a:cubicBezTo>
                <a:cubicBezTo>
                  <a:pt x="863712" y="1312837"/>
                  <a:pt x="865201" y="1311349"/>
                  <a:pt x="866318" y="1309860"/>
                </a:cubicBezTo>
                <a:cubicBezTo>
                  <a:pt x="881580" y="1320282"/>
                  <a:pt x="896841" y="1330705"/>
                  <a:pt x="912103" y="1341127"/>
                </a:cubicBezTo>
                <a:cubicBezTo>
                  <a:pt x="903541" y="1338522"/>
                  <a:pt x="894235" y="1335916"/>
                  <a:pt x="885302" y="1333310"/>
                </a:cubicBezTo>
                <a:close/>
                <a:moveTo>
                  <a:pt x="1140280" y="787619"/>
                </a:moveTo>
                <a:cubicBezTo>
                  <a:pt x="1231849" y="850154"/>
                  <a:pt x="1323418" y="913061"/>
                  <a:pt x="1414987" y="975596"/>
                </a:cubicBezTo>
                <a:cubicBezTo>
                  <a:pt x="1413498" y="977085"/>
                  <a:pt x="1412381" y="978574"/>
                  <a:pt x="1410892" y="980063"/>
                </a:cubicBezTo>
                <a:cubicBezTo>
                  <a:pt x="1310390" y="927206"/>
                  <a:pt x="1215471" y="868394"/>
                  <a:pt x="1140280" y="787619"/>
                </a:cubicBez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92825A4-268B-4301-8432-F9E9B2661A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43784" y="1572768"/>
            <a:ext cx="6501384" cy="4096512"/>
          </a:xfrm>
        </p:spPr>
        <p:txBody>
          <a:bodyPr>
            <a:normAutofit/>
          </a:bodyPr>
          <a:lstStyle>
            <a:lvl1pPr algn="ctr"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A33410F-8A90-47F6-BD39-4AC0E43583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12/2/2020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1D819A9-F8DE-4E5C-AFC3-E0105ACD82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4E25320-A12F-4F3E-8EC9-11292FF36B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806901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3500">
        <p15:prstTrans prst="curtains"/>
        <p:sndAc>
          <p:endSnd/>
        </p:sndAc>
      </p:transition>
    </mc:Choice>
    <mc:Fallback xmlns="">
      <p:transition spd="slow">
        <p:fade/>
        <p:sndAc>
          <p:endSnd/>
        </p:sndAc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1C9756B-145D-4BA8-AA43-904C1E7CB8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12/2/2020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21DB60F-139E-4C44-89AF-3F8F5EC241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88226C9-C193-4B47-9717-4BC86C9092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831139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3500">
        <p15:prstTrans prst="curtains"/>
        <p:sndAc>
          <p:endSnd/>
        </p:sndAc>
      </p:transition>
    </mc:Choice>
    <mc:Fallback xmlns="">
      <p:transition spd="slow">
        <p:fade/>
        <p:sndAc>
          <p:endSnd/>
        </p:sndAc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: Shape 5" descr="Mask ID=&#10;Mask position=bottom, center&#10;Mask family= brushstroke, landscape, wide">
            <a:extLst>
              <a:ext uri="{FF2B5EF4-FFF2-40B4-BE49-F238E27FC236}">
                <a16:creationId xmlns:a16="http://schemas.microsoft.com/office/drawing/2014/main" id="{736BF44D-E8DD-45FA-931D-CBCC67D57944}"/>
              </a:ext>
            </a:extLst>
          </p:cNvPr>
          <p:cNvSpPr/>
          <p:nvPr/>
        </p:nvSpPr>
        <p:spPr>
          <a:xfrm>
            <a:off x="1768100" y="-1"/>
            <a:ext cx="10423900" cy="5920155"/>
          </a:xfrm>
          <a:custGeom>
            <a:avLst/>
            <a:gdLst>
              <a:gd name="connsiteX0" fmla="*/ 10423900 w 10423900"/>
              <a:gd name="connsiteY0" fmla="*/ 0 h 5491534"/>
              <a:gd name="connsiteX1" fmla="*/ 3493157 w 10423900"/>
              <a:gd name="connsiteY1" fmla="*/ 0 h 5491534"/>
              <a:gd name="connsiteX2" fmla="*/ 3493018 w 10423900"/>
              <a:gd name="connsiteY2" fmla="*/ 31 h 5491534"/>
              <a:gd name="connsiteX3" fmla="*/ 3245493 w 10423900"/>
              <a:gd name="connsiteY3" fmla="*/ 104839 h 5491534"/>
              <a:gd name="connsiteX4" fmla="*/ 4434802 w 10423900"/>
              <a:gd name="connsiteY4" fmla="*/ 284558 h 5491534"/>
              <a:gd name="connsiteX5" fmla="*/ 4011937 w 10423900"/>
              <a:gd name="connsiteY5" fmla="*/ 395559 h 5491534"/>
              <a:gd name="connsiteX6" fmla="*/ 3573213 w 10423900"/>
              <a:gd name="connsiteY6" fmla="*/ 474847 h 5491534"/>
              <a:gd name="connsiteX7" fmla="*/ 3097489 w 10423900"/>
              <a:gd name="connsiteY7" fmla="*/ 532990 h 5491534"/>
              <a:gd name="connsiteX8" fmla="*/ 2664052 w 10423900"/>
              <a:gd name="connsiteY8" fmla="*/ 649279 h 5491534"/>
              <a:gd name="connsiteX9" fmla="*/ 3795218 w 10423900"/>
              <a:gd name="connsiteY9" fmla="*/ 696852 h 5491534"/>
              <a:gd name="connsiteX10" fmla="*/ 3208492 w 10423900"/>
              <a:gd name="connsiteY10" fmla="*/ 802568 h 5491534"/>
              <a:gd name="connsiteX11" fmla="*/ 2727483 w 10423900"/>
              <a:gd name="connsiteY11" fmla="*/ 939999 h 5491534"/>
              <a:gd name="connsiteX12" fmla="*/ 2389190 w 10423900"/>
              <a:gd name="connsiteY12" fmla="*/ 1003429 h 5491534"/>
              <a:gd name="connsiteX13" fmla="*/ 2029754 w 10423900"/>
              <a:gd name="connsiteY13" fmla="*/ 1019287 h 5491534"/>
              <a:gd name="connsiteX14" fmla="*/ 1945181 w 10423900"/>
              <a:gd name="connsiteY14" fmla="*/ 1119716 h 5491534"/>
              <a:gd name="connsiteX15" fmla="*/ 2056184 w 10423900"/>
              <a:gd name="connsiteY15" fmla="*/ 1225434 h 5491534"/>
              <a:gd name="connsiteX16" fmla="*/ 2225329 w 10423900"/>
              <a:gd name="connsiteY16" fmla="*/ 1236004 h 5491534"/>
              <a:gd name="connsiteX17" fmla="*/ 3234920 w 10423900"/>
              <a:gd name="connsiteY17" fmla="*/ 1262435 h 5491534"/>
              <a:gd name="connsiteX18" fmla="*/ 0 w 10423900"/>
              <a:gd name="connsiteY18" fmla="*/ 1495009 h 5491534"/>
              <a:gd name="connsiteX19" fmla="*/ 438724 w 10423900"/>
              <a:gd name="connsiteY19" fmla="*/ 1637728 h 5491534"/>
              <a:gd name="connsiteX20" fmla="*/ 586726 w 10423900"/>
              <a:gd name="connsiteY20" fmla="*/ 2028877 h 5491534"/>
              <a:gd name="connsiteX21" fmla="*/ 1125878 w 10423900"/>
              <a:gd name="connsiteY21" fmla="*/ 2250882 h 5491534"/>
              <a:gd name="connsiteX22" fmla="*/ 1474744 w 10423900"/>
              <a:gd name="connsiteY22" fmla="*/ 2330169 h 5491534"/>
              <a:gd name="connsiteX23" fmla="*/ 2272901 w 10423900"/>
              <a:gd name="connsiteY23" fmla="*/ 2446458 h 5491534"/>
              <a:gd name="connsiteX24" fmla="*/ 2389190 w 10423900"/>
              <a:gd name="connsiteY24" fmla="*/ 2636747 h 5491534"/>
              <a:gd name="connsiteX25" fmla="*/ 2489621 w 10423900"/>
              <a:gd name="connsiteY25" fmla="*/ 2848179 h 5491534"/>
              <a:gd name="connsiteX26" fmla="*/ 2701053 w 10423900"/>
              <a:gd name="connsiteY26" fmla="*/ 2985611 h 5491534"/>
              <a:gd name="connsiteX27" fmla="*/ 1057165 w 10423900"/>
              <a:gd name="connsiteY27" fmla="*/ 2964468 h 5491534"/>
              <a:gd name="connsiteX28" fmla="*/ 2912485 w 10423900"/>
              <a:gd name="connsiteY28" fmla="*/ 3408477 h 5491534"/>
              <a:gd name="connsiteX29" fmla="*/ 2748626 w 10423900"/>
              <a:gd name="connsiteY29" fmla="*/ 3582909 h 5491534"/>
              <a:gd name="connsiteX30" fmla="*/ 3763503 w 10423900"/>
              <a:gd name="connsiteY30" fmla="*/ 3820771 h 5491534"/>
              <a:gd name="connsiteX31" fmla="*/ 3219063 w 10423900"/>
              <a:gd name="connsiteY31" fmla="*/ 3847199 h 5491534"/>
              <a:gd name="connsiteX32" fmla="*/ 6385269 w 10423900"/>
              <a:gd name="connsiteY32" fmla="*/ 4840933 h 5491534"/>
              <a:gd name="connsiteX33" fmla="*/ 10285854 w 10423900"/>
              <a:gd name="connsiteY33" fmla="*/ 5471118 h 5491534"/>
              <a:gd name="connsiteX34" fmla="*/ 10423900 w 10423900"/>
              <a:gd name="connsiteY34" fmla="*/ 5491534 h 54915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</a:cxnLst>
            <a:rect l="l" t="t" r="r" b="b"/>
            <a:pathLst>
              <a:path w="10423900" h="5491534">
                <a:moveTo>
                  <a:pt x="10423900" y="0"/>
                </a:moveTo>
                <a:lnTo>
                  <a:pt x="3493157" y="0"/>
                </a:lnTo>
                <a:lnTo>
                  <a:pt x="3493018" y="31"/>
                </a:lnTo>
                <a:cubicBezTo>
                  <a:pt x="3414969" y="12668"/>
                  <a:pt x="3328744" y="21588"/>
                  <a:pt x="3245493" y="104839"/>
                </a:cubicBezTo>
                <a:cubicBezTo>
                  <a:pt x="3668357" y="162984"/>
                  <a:pt x="4075366" y="51981"/>
                  <a:pt x="4434802" y="284558"/>
                </a:cubicBezTo>
                <a:cubicBezTo>
                  <a:pt x="4302656" y="400846"/>
                  <a:pt x="4154654" y="374416"/>
                  <a:pt x="4011937" y="395559"/>
                </a:cubicBezTo>
                <a:cubicBezTo>
                  <a:pt x="3863934" y="416704"/>
                  <a:pt x="3721217" y="453704"/>
                  <a:pt x="3573213" y="474847"/>
                </a:cubicBezTo>
                <a:cubicBezTo>
                  <a:pt x="3414639" y="501275"/>
                  <a:pt x="3256063" y="506562"/>
                  <a:pt x="3097489" y="532990"/>
                </a:cubicBezTo>
                <a:cubicBezTo>
                  <a:pt x="2965345" y="554135"/>
                  <a:pt x="2822627" y="517133"/>
                  <a:pt x="2664052" y="649279"/>
                </a:cubicBezTo>
                <a:cubicBezTo>
                  <a:pt x="3055203" y="744424"/>
                  <a:pt x="3409352" y="601706"/>
                  <a:pt x="3795218" y="696852"/>
                </a:cubicBezTo>
                <a:cubicBezTo>
                  <a:pt x="3567928" y="781425"/>
                  <a:pt x="3382924" y="754995"/>
                  <a:pt x="3208492" y="802568"/>
                </a:cubicBezTo>
                <a:cubicBezTo>
                  <a:pt x="3049916" y="850140"/>
                  <a:pt x="2859627" y="797282"/>
                  <a:pt x="2727483" y="939999"/>
                </a:cubicBezTo>
                <a:cubicBezTo>
                  <a:pt x="2627052" y="1051000"/>
                  <a:pt x="2521336" y="1066858"/>
                  <a:pt x="2389190" y="1003429"/>
                </a:cubicBezTo>
                <a:cubicBezTo>
                  <a:pt x="2272901" y="945284"/>
                  <a:pt x="2146043" y="961142"/>
                  <a:pt x="2029754" y="1019287"/>
                </a:cubicBezTo>
                <a:cubicBezTo>
                  <a:pt x="1987468" y="1040430"/>
                  <a:pt x="1945181" y="1066858"/>
                  <a:pt x="1945181" y="1119716"/>
                </a:cubicBezTo>
                <a:cubicBezTo>
                  <a:pt x="1945181" y="1193719"/>
                  <a:pt x="1998039" y="1214862"/>
                  <a:pt x="2056184" y="1225434"/>
                </a:cubicBezTo>
                <a:cubicBezTo>
                  <a:pt x="2109042" y="1236004"/>
                  <a:pt x="2172471" y="1246577"/>
                  <a:pt x="2225329" y="1236004"/>
                </a:cubicBezTo>
                <a:cubicBezTo>
                  <a:pt x="2563622" y="1177861"/>
                  <a:pt x="2896629" y="1273005"/>
                  <a:pt x="3234920" y="1262435"/>
                </a:cubicBezTo>
                <a:cubicBezTo>
                  <a:pt x="2172471" y="1489724"/>
                  <a:pt x="1099450" y="1415723"/>
                  <a:pt x="0" y="1495009"/>
                </a:cubicBezTo>
                <a:cubicBezTo>
                  <a:pt x="142717" y="1653583"/>
                  <a:pt x="327721" y="1521439"/>
                  <a:pt x="438724" y="1637728"/>
                </a:cubicBezTo>
                <a:cubicBezTo>
                  <a:pt x="333006" y="1880875"/>
                  <a:pt x="375293" y="2013020"/>
                  <a:pt x="586726" y="2028877"/>
                </a:cubicBezTo>
                <a:cubicBezTo>
                  <a:pt x="792873" y="2044734"/>
                  <a:pt x="1014877" y="1960161"/>
                  <a:pt x="1125878" y="2250882"/>
                </a:cubicBezTo>
                <a:cubicBezTo>
                  <a:pt x="1157593" y="2340740"/>
                  <a:pt x="1353170" y="2314312"/>
                  <a:pt x="1474744" y="2330169"/>
                </a:cubicBezTo>
                <a:cubicBezTo>
                  <a:pt x="1739034" y="2367170"/>
                  <a:pt x="2019183" y="2330169"/>
                  <a:pt x="2272901" y="2446458"/>
                </a:cubicBezTo>
                <a:cubicBezTo>
                  <a:pt x="2373332" y="2488744"/>
                  <a:pt x="2442048" y="2520459"/>
                  <a:pt x="2389190" y="2636747"/>
                </a:cubicBezTo>
                <a:cubicBezTo>
                  <a:pt x="2336332" y="2758321"/>
                  <a:pt x="2405048" y="2800607"/>
                  <a:pt x="2489621" y="2848179"/>
                </a:cubicBezTo>
                <a:cubicBezTo>
                  <a:pt x="2553051" y="2885180"/>
                  <a:pt x="2648195" y="2874609"/>
                  <a:pt x="2701053" y="2985611"/>
                </a:cubicBezTo>
                <a:cubicBezTo>
                  <a:pt x="2146043" y="2969753"/>
                  <a:pt x="1606888" y="2879895"/>
                  <a:pt x="1057165" y="2964468"/>
                </a:cubicBezTo>
                <a:cubicBezTo>
                  <a:pt x="1659748" y="3175900"/>
                  <a:pt x="2320474" y="3165328"/>
                  <a:pt x="2912485" y="3408477"/>
                </a:cubicBezTo>
                <a:cubicBezTo>
                  <a:pt x="2891342" y="3493050"/>
                  <a:pt x="2753911" y="3456048"/>
                  <a:pt x="2748626" y="3582909"/>
                </a:cubicBezTo>
                <a:cubicBezTo>
                  <a:pt x="3060489" y="3715055"/>
                  <a:pt x="3435782" y="3625195"/>
                  <a:pt x="3763503" y="3820771"/>
                </a:cubicBezTo>
                <a:cubicBezTo>
                  <a:pt x="3573213" y="3910629"/>
                  <a:pt x="3398782" y="3762626"/>
                  <a:pt x="3219063" y="3847199"/>
                </a:cubicBezTo>
                <a:cubicBezTo>
                  <a:pt x="3277208" y="3974060"/>
                  <a:pt x="5909545" y="4756360"/>
                  <a:pt x="6385269" y="4840933"/>
                </a:cubicBezTo>
                <a:cubicBezTo>
                  <a:pt x="7171204" y="4982659"/>
                  <a:pt x="9157515" y="5302348"/>
                  <a:pt x="10285854" y="5471118"/>
                </a:cubicBezTo>
                <a:lnTo>
                  <a:pt x="10423900" y="5491534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1C9756B-145D-4BA8-AA43-904C1E7CB8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12/2/2020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21DB60F-139E-4C44-89AF-3F8F5EC241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88226C9-C193-4B47-9717-4BC86C9092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184089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3500">
        <p15:prstTrans prst="curtains"/>
        <p:sndAc>
          <p:endSnd/>
        </p:sndAc>
      </p:transition>
    </mc:Choice>
    <mc:Fallback xmlns="">
      <p:transition spd="slow">
        <p:fade/>
        <p:sndAc>
          <p:endSnd/>
        </p:sndAc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9FF209-11EE-4A3F-9685-A155FECD0D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47AF11-F208-4FDA-9E19-D6CA347213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85974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E82FA1-02B7-467E-9F16-D178149407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DB8D0-98ED-4B86-9D5F-E61ADC70144D}" type="datetimeFigureOut">
              <a:rPr lang="en-US" smtClean="0"/>
              <a:t>12/2/2020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D389247-FB8A-4494-859B-B3754B02A5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CA5B62-3338-46A5-B381-A63B88CB0D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4181D-6920-4594-9A5D-6CE56DC9F8B2}" type="slidenum">
              <a:rPr lang="en-US" smtClean="0"/>
              <a:t>‹#›</a:t>
            </a:fld>
            <a:endParaRPr lang="en-US"/>
          </a:p>
        </p:txBody>
      </p:sp>
      <p:sp>
        <p:nvSpPr>
          <p:cNvPr id="7" name="Freeform: Shape 6">
            <a:extLst>
              <a:ext uri="{FF2B5EF4-FFF2-40B4-BE49-F238E27FC236}">
                <a16:creationId xmlns:a16="http://schemas.microsoft.com/office/drawing/2014/main" id="{23DA7759-3209-4FE2-96D1-4EEDD81E9EA0}"/>
              </a:ext>
            </a:extLst>
          </p:cNvPr>
          <p:cNvSpPr/>
          <p:nvPr/>
        </p:nvSpPr>
        <p:spPr>
          <a:xfrm>
            <a:off x="10494433" y="2"/>
            <a:ext cx="849328" cy="357668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41460DAD-8769-4C9F-9C8C-BB0443909D76}"/>
              </a:ext>
            </a:extLst>
          </p:cNvPr>
          <p:cNvSpPr/>
          <p:nvPr/>
        </p:nvSpPr>
        <p:spPr>
          <a:xfrm flipH="1">
            <a:off x="123536" y="5717905"/>
            <a:ext cx="1771609" cy="1140095"/>
          </a:xfrm>
          <a:custGeom>
            <a:avLst/>
            <a:gdLst>
              <a:gd name="connsiteX0" fmla="*/ 1561721 w 1771609"/>
              <a:gd name="connsiteY0" fmla="*/ 763041 h 1140095"/>
              <a:gd name="connsiteX1" fmla="*/ 1623024 w 1771609"/>
              <a:gd name="connsiteY1" fmla="*/ 792810 h 1140095"/>
              <a:gd name="connsiteX2" fmla="*/ 1711735 w 1771609"/>
              <a:gd name="connsiteY2" fmla="*/ 970132 h 1140095"/>
              <a:gd name="connsiteX3" fmla="*/ 1771609 w 1771609"/>
              <a:gd name="connsiteY3" fmla="*/ 1140095 h 1140095"/>
              <a:gd name="connsiteX4" fmla="*/ 1637225 w 1771609"/>
              <a:gd name="connsiteY4" fmla="*/ 1140095 h 1140095"/>
              <a:gd name="connsiteX5" fmla="*/ 1594820 w 1771609"/>
              <a:gd name="connsiteY5" fmla="*/ 1019711 h 1140095"/>
              <a:gd name="connsiteX6" fmla="*/ 1513200 w 1771609"/>
              <a:gd name="connsiteY6" fmla="*/ 856627 h 1140095"/>
              <a:gd name="connsiteX7" fmla="*/ 1538499 w 1771609"/>
              <a:gd name="connsiteY7" fmla="*/ 770415 h 1140095"/>
              <a:gd name="connsiteX8" fmla="*/ 1561721 w 1771609"/>
              <a:gd name="connsiteY8" fmla="*/ 763041 h 1140095"/>
              <a:gd name="connsiteX9" fmla="*/ 933455 w 1771609"/>
              <a:gd name="connsiteY9" fmla="*/ 161309 h 1140095"/>
              <a:gd name="connsiteX10" fmla="*/ 957797 w 1771609"/>
              <a:gd name="connsiteY10" fmla="*/ 167970 h 1140095"/>
              <a:gd name="connsiteX11" fmla="*/ 1286982 w 1771609"/>
              <a:gd name="connsiteY11" fmla="*/ 387616 h 1140095"/>
              <a:gd name="connsiteX12" fmla="*/ 1293725 w 1771609"/>
              <a:gd name="connsiteY12" fmla="*/ 477075 h 1140095"/>
              <a:gd name="connsiteX13" fmla="*/ 1245453 w 1771609"/>
              <a:gd name="connsiteY13" fmla="*/ 499154 h 1140095"/>
              <a:gd name="connsiteX14" fmla="*/ 1245167 w 1771609"/>
              <a:gd name="connsiteY14" fmla="*/ 499154 h 1140095"/>
              <a:gd name="connsiteX15" fmla="*/ 1203638 w 1771609"/>
              <a:gd name="connsiteY15" fmla="*/ 484104 h 1140095"/>
              <a:gd name="connsiteX16" fmla="*/ 900647 w 1771609"/>
              <a:gd name="connsiteY16" fmla="*/ 281508 h 1140095"/>
              <a:gd name="connsiteX17" fmla="*/ 872454 w 1771609"/>
              <a:gd name="connsiteY17" fmla="*/ 196164 h 1140095"/>
              <a:gd name="connsiteX18" fmla="*/ 933455 w 1771609"/>
              <a:gd name="connsiteY18" fmla="*/ 161309 h 1140095"/>
              <a:gd name="connsiteX19" fmla="*/ 256260 w 1771609"/>
              <a:gd name="connsiteY19" fmla="*/ 29 h 1140095"/>
              <a:gd name="connsiteX20" fmla="*/ 454020 w 1771609"/>
              <a:gd name="connsiteY20" fmla="*/ 13474 h 1140095"/>
              <a:gd name="connsiteX21" fmla="*/ 509236 w 1771609"/>
              <a:gd name="connsiteY21" fmla="*/ 84182 h 1140095"/>
              <a:gd name="connsiteX22" fmla="*/ 445829 w 1771609"/>
              <a:gd name="connsiteY22" fmla="*/ 139871 h 1140095"/>
              <a:gd name="connsiteX23" fmla="*/ 437447 w 1771609"/>
              <a:gd name="connsiteY23" fmla="*/ 139395 h 1140095"/>
              <a:gd name="connsiteX24" fmla="*/ 73211 w 1771609"/>
              <a:gd name="connsiteY24" fmla="*/ 137204 h 1140095"/>
              <a:gd name="connsiteX25" fmla="*/ 749 w 1771609"/>
              <a:gd name="connsiteY25" fmla="*/ 84082 h 1140095"/>
              <a:gd name="connsiteX26" fmla="*/ 53871 w 1771609"/>
              <a:gd name="connsiteY26" fmla="*/ 11621 h 1140095"/>
              <a:gd name="connsiteX27" fmla="*/ 58352 w 1771609"/>
              <a:gd name="connsiteY27" fmla="*/ 11093 h 1140095"/>
              <a:gd name="connsiteX28" fmla="*/ 256260 w 1771609"/>
              <a:gd name="connsiteY28" fmla="*/ 29 h 11400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</a:cxnLst>
            <a:rect l="l" t="t" r="r" b="b"/>
            <a:pathLst>
              <a:path w="1771609" h="1140095">
                <a:moveTo>
                  <a:pt x="1561721" y="763041"/>
                </a:moveTo>
                <a:cubicBezTo>
                  <a:pt x="1585506" y="760324"/>
                  <a:pt x="1609722" y="771249"/>
                  <a:pt x="1623024" y="792810"/>
                </a:cubicBezTo>
                <a:cubicBezTo>
                  <a:pt x="1656300" y="850065"/>
                  <a:pt x="1685920" y="909291"/>
                  <a:pt x="1711735" y="970132"/>
                </a:cubicBezTo>
                <a:lnTo>
                  <a:pt x="1771609" y="1140095"/>
                </a:lnTo>
                <a:lnTo>
                  <a:pt x="1637225" y="1140095"/>
                </a:lnTo>
                <a:lnTo>
                  <a:pt x="1594820" y="1019711"/>
                </a:lnTo>
                <a:cubicBezTo>
                  <a:pt x="1571072" y="963753"/>
                  <a:pt x="1543818" y="909282"/>
                  <a:pt x="1513200" y="856627"/>
                </a:cubicBezTo>
                <a:cubicBezTo>
                  <a:pt x="1496379" y="825834"/>
                  <a:pt x="1507704" y="787236"/>
                  <a:pt x="1538499" y="770415"/>
                </a:cubicBezTo>
                <a:cubicBezTo>
                  <a:pt x="1545912" y="766367"/>
                  <a:pt x="1553792" y="763946"/>
                  <a:pt x="1561721" y="763041"/>
                </a:cubicBezTo>
                <a:close/>
                <a:moveTo>
                  <a:pt x="933455" y="161309"/>
                </a:moveTo>
                <a:cubicBezTo>
                  <a:pt x="941693" y="161855"/>
                  <a:pt x="949959" y="164025"/>
                  <a:pt x="957797" y="167970"/>
                </a:cubicBezTo>
                <a:cubicBezTo>
                  <a:pt x="1076184" y="227289"/>
                  <a:pt x="1186759" y="301068"/>
                  <a:pt x="1286982" y="387616"/>
                </a:cubicBezTo>
                <a:cubicBezTo>
                  <a:pt x="1313547" y="410457"/>
                  <a:pt x="1316566" y="450510"/>
                  <a:pt x="1293725" y="477075"/>
                </a:cubicBezTo>
                <a:cubicBezTo>
                  <a:pt x="1281638" y="491137"/>
                  <a:pt x="1263998" y="499204"/>
                  <a:pt x="1245453" y="499154"/>
                </a:cubicBezTo>
                <a:lnTo>
                  <a:pt x="1245167" y="499154"/>
                </a:lnTo>
                <a:cubicBezTo>
                  <a:pt x="1229965" y="499301"/>
                  <a:pt x="1215220" y="493956"/>
                  <a:pt x="1203638" y="484104"/>
                </a:cubicBezTo>
                <a:cubicBezTo>
                  <a:pt x="1111407" y="404300"/>
                  <a:pt x="1009633" y="336248"/>
                  <a:pt x="900647" y="281508"/>
                </a:cubicBezTo>
                <a:cubicBezTo>
                  <a:pt x="869295" y="265726"/>
                  <a:pt x="856672" y="227516"/>
                  <a:pt x="872454" y="196164"/>
                </a:cubicBezTo>
                <a:cubicBezTo>
                  <a:pt x="884290" y="172650"/>
                  <a:pt x="908742" y="159670"/>
                  <a:pt x="933455" y="161309"/>
                </a:cubicBezTo>
                <a:close/>
                <a:moveTo>
                  <a:pt x="256260" y="29"/>
                </a:moveTo>
                <a:cubicBezTo>
                  <a:pt x="322331" y="427"/>
                  <a:pt x="388378" y="4909"/>
                  <a:pt x="454020" y="13474"/>
                </a:cubicBezTo>
                <a:cubicBezTo>
                  <a:pt x="488793" y="17752"/>
                  <a:pt x="513514" y="49409"/>
                  <a:pt x="509236" y="84182"/>
                </a:cubicBezTo>
                <a:cubicBezTo>
                  <a:pt x="505303" y="116151"/>
                  <a:pt x="478038" y="140098"/>
                  <a:pt x="445829" y="139871"/>
                </a:cubicBezTo>
                <a:cubicBezTo>
                  <a:pt x="443027" y="139899"/>
                  <a:pt x="440227" y="139740"/>
                  <a:pt x="437447" y="139395"/>
                </a:cubicBezTo>
                <a:cubicBezTo>
                  <a:pt x="316592" y="123615"/>
                  <a:pt x="194247" y="122878"/>
                  <a:pt x="73211" y="137204"/>
                </a:cubicBezTo>
                <a:cubicBezTo>
                  <a:pt x="38532" y="142545"/>
                  <a:pt x="6090" y="118762"/>
                  <a:pt x="749" y="84082"/>
                </a:cubicBezTo>
                <a:cubicBezTo>
                  <a:pt x="-4591" y="49403"/>
                  <a:pt x="19192" y="16961"/>
                  <a:pt x="53871" y="11621"/>
                </a:cubicBezTo>
                <a:cubicBezTo>
                  <a:pt x="55358" y="11392"/>
                  <a:pt x="56852" y="11216"/>
                  <a:pt x="58352" y="11093"/>
                </a:cubicBezTo>
                <a:cubicBezTo>
                  <a:pt x="124093" y="3319"/>
                  <a:pt x="190189" y="-369"/>
                  <a:pt x="256260" y="29"/>
                </a:cubicBezTo>
                <a:close/>
              </a:path>
            </a:pathLst>
          </a:custGeom>
          <a:solidFill>
            <a:schemeClr val="accent4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4473948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3500">
        <p15:prstTrans prst="curtains"/>
        <p:sndAc>
          <p:endSnd/>
        </p:sndAc>
      </p:transition>
    </mc:Choice>
    <mc:Fallback xmlns="">
      <p:transition spd="slow">
        <p:fade/>
        <p:sndAc>
          <p:endSnd/>
        </p:sndAc>
      </p:transition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: Shape 7" descr="Tag=AccentColor&#10;Flavor=Light&#10;Target=Fill">
            <a:extLst>
              <a:ext uri="{FF2B5EF4-FFF2-40B4-BE49-F238E27FC236}">
                <a16:creationId xmlns:a16="http://schemas.microsoft.com/office/drawing/2014/main" id="{76C5A8FA-6B61-4934-AF55-C595090CA5DC}"/>
              </a:ext>
            </a:extLst>
          </p:cNvPr>
          <p:cNvSpPr/>
          <p:nvPr/>
        </p:nvSpPr>
        <p:spPr>
          <a:xfrm>
            <a:off x="4726728" y="0"/>
            <a:ext cx="7472381" cy="6858000"/>
          </a:xfrm>
          <a:custGeom>
            <a:avLst/>
            <a:gdLst>
              <a:gd name="connsiteX0" fmla="*/ 1232666 w 7472381"/>
              <a:gd name="connsiteY0" fmla="*/ 0 h 6886575"/>
              <a:gd name="connsiteX1" fmla="*/ 7472381 w 7472381"/>
              <a:gd name="connsiteY1" fmla="*/ 0 h 6886575"/>
              <a:gd name="connsiteX2" fmla="*/ 7472381 w 7472381"/>
              <a:gd name="connsiteY2" fmla="*/ 814388 h 6886575"/>
              <a:gd name="connsiteX3" fmla="*/ 7472381 w 7472381"/>
              <a:gd name="connsiteY3" fmla="*/ 6411516 h 6886575"/>
              <a:gd name="connsiteX4" fmla="*/ 7472381 w 7472381"/>
              <a:gd name="connsiteY4" fmla="*/ 6886575 h 6886575"/>
              <a:gd name="connsiteX5" fmla="*/ 6992676 w 7472381"/>
              <a:gd name="connsiteY5" fmla="*/ 6886575 h 6886575"/>
              <a:gd name="connsiteX6" fmla="*/ 1946893 w 7472381"/>
              <a:gd name="connsiteY6" fmla="*/ 6886575 h 6886575"/>
              <a:gd name="connsiteX7" fmla="*/ 1506276 w 7472381"/>
              <a:gd name="connsiteY7" fmla="*/ 6686550 h 6886575"/>
              <a:gd name="connsiteX8" fmla="*/ 1314394 w 7472381"/>
              <a:gd name="connsiteY8" fmla="*/ 6457949 h 6886575"/>
              <a:gd name="connsiteX9" fmla="*/ 1246880 w 7472381"/>
              <a:gd name="connsiteY9" fmla="*/ 6393656 h 6886575"/>
              <a:gd name="connsiteX10" fmla="*/ 1079872 w 7472381"/>
              <a:gd name="connsiteY10" fmla="*/ 6307931 h 6886575"/>
              <a:gd name="connsiteX11" fmla="*/ 788495 w 7472381"/>
              <a:gd name="connsiteY11" fmla="*/ 6125765 h 6886575"/>
              <a:gd name="connsiteX12" fmla="*/ 895097 w 7472381"/>
              <a:gd name="connsiteY12" fmla="*/ 6082903 h 6886575"/>
              <a:gd name="connsiteX13" fmla="*/ 1204239 w 7472381"/>
              <a:gd name="connsiteY13" fmla="*/ 6193631 h 6886575"/>
              <a:gd name="connsiteX14" fmla="*/ 1428102 w 7472381"/>
              <a:gd name="connsiteY14" fmla="*/ 6222206 h 6886575"/>
              <a:gd name="connsiteX15" fmla="*/ 1111852 w 7472381"/>
              <a:gd name="connsiteY15" fmla="*/ 6029325 h 6886575"/>
              <a:gd name="connsiteX16" fmla="*/ 806262 w 7472381"/>
              <a:gd name="connsiteY16" fmla="*/ 5779294 h 6886575"/>
              <a:gd name="connsiteX17" fmla="*/ 1040785 w 7472381"/>
              <a:gd name="connsiteY17" fmla="*/ 5825728 h 6886575"/>
              <a:gd name="connsiteX18" fmla="*/ 1051445 w 7472381"/>
              <a:gd name="connsiteY18" fmla="*/ 5793581 h 6886575"/>
              <a:gd name="connsiteX19" fmla="*/ 845349 w 7472381"/>
              <a:gd name="connsiteY19" fmla="*/ 5497115 h 6886575"/>
              <a:gd name="connsiteX20" fmla="*/ 745855 w 7472381"/>
              <a:gd name="connsiteY20" fmla="*/ 5375672 h 6886575"/>
              <a:gd name="connsiteX21" fmla="*/ 291024 w 7472381"/>
              <a:gd name="connsiteY21" fmla="*/ 5014913 h 6886575"/>
              <a:gd name="connsiteX22" fmla="*/ 724535 w 7472381"/>
              <a:gd name="connsiteY22" fmla="*/ 5175647 h 6886575"/>
              <a:gd name="connsiteX23" fmla="*/ 276811 w 7472381"/>
              <a:gd name="connsiteY23" fmla="*/ 4825603 h 6886575"/>
              <a:gd name="connsiteX24" fmla="*/ 60055 w 7472381"/>
              <a:gd name="connsiteY24" fmla="*/ 4697016 h 6886575"/>
              <a:gd name="connsiteX25" fmla="*/ 6755 w 7472381"/>
              <a:gd name="connsiteY25" fmla="*/ 4622006 h 6886575"/>
              <a:gd name="connsiteX26" fmla="*/ 102696 w 7472381"/>
              <a:gd name="connsiteY26" fmla="*/ 4604146 h 6886575"/>
              <a:gd name="connsiteX27" fmla="*/ 397625 w 7472381"/>
              <a:gd name="connsiteY27" fmla="*/ 4632722 h 6886575"/>
              <a:gd name="connsiteX28" fmla="*/ 31628 w 7472381"/>
              <a:gd name="connsiteY28" fmla="*/ 4396978 h 6886575"/>
              <a:gd name="connsiteX29" fmla="*/ 305237 w 7472381"/>
              <a:gd name="connsiteY29" fmla="*/ 4432697 h 6886575"/>
              <a:gd name="connsiteX30" fmla="*/ 383412 w 7472381"/>
              <a:gd name="connsiteY30" fmla="*/ 4339828 h 6886575"/>
              <a:gd name="connsiteX31" fmla="*/ 511333 w 7472381"/>
              <a:gd name="connsiteY31" fmla="*/ 4189810 h 6886575"/>
              <a:gd name="connsiteX32" fmla="*/ 600167 w 7472381"/>
              <a:gd name="connsiteY32" fmla="*/ 4107656 h 6886575"/>
              <a:gd name="connsiteX33" fmla="*/ 635701 w 7472381"/>
              <a:gd name="connsiteY33" fmla="*/ 3843337 h 6886575"/>
              <a:gd name="connsiteX34" fmla="*/ 561080 w 7472381"/>
              <a:gd name="connsiteY34" fmla="*/ 3554015 h 6886575"/>
              <a:gd name="connsiteX35" fmla="*/ 354985 w 7472381"/>
              <a:gd name="connsiteY35" fmla="*/ 3407569 h 6886575"/>
              <a:gd name="connsiteX36" fmla="*/ 415392 w 7472381"/>
              <a:gd name="connsiteY36" fmla="*/ 3243263 h 6886575"/>
              <a:gd name="connsiteX37" fmla="*/ 852456 w 7472381"/>
              <a:gd name="connsiteY37" fmla="*/ 3343275 h 6886575"/>
              <a:gd name="connsiteX38" fmla="*/ 202190 w 7472381"/>
              <a:gd name="connsiteY38" fmla="*/ 2953940 h 6886575"/>
              <a:gd name="connsiteX39" fmla="*/ 312344 w 7472381"/>
              <a:gd name="connsiteY39" fmla="*/ 2936081 h 6886575"/>
              <a:gd name="connsiteX40" fmla="*/ 706768 w 7472381"/>
              <a:gd name="connsiteY40" fmla="*/ 2714625 h 6886575"/>
              <a:gd name="connsiteX41" fmla="*/ 728088 w 7472381"/>
              <a:gd name="connsiteY41" fmla="*/ 2703909 h 6886575"/>
              <a:gd name="connsiteX42" fmla="*/ 795602 w 7472381"/>
              <a:gd name="connsiteY42" fmla="*/ 2564606 h 6886575"/>
              <a:gd name="connsiteX43" fmla="*/ 1008804 w 7472381"/>
              <a:gd name="connsiteY43" fmla="*/ 2543175 h 6886575"/>
              <a:gd name="connsiteX44" fmla="*/ 1186473 w 7472381"/>
              <a:gd name="connsiteY44" fmla="*/ 2575322 h 6886575"/>
              <a:gd name="connsiteX45" fmla="*/ 1378355 w 7472381"/>
              <a:gd name="connsiteY45" fmla="*/ 2536031 h 6886575"/>
              <a:gd name="connsiteX46" fmla="*/ 1548916 w 7472381"/>
              <a:gd name="connsiteY46" fmla="*/ 2553891 h 6886575"/>
              <a:gd name="connsiteX47" fmla="*/ 1694604 w 7472381"/>
              <a:gd name="connsiteY47" fmla="*/ 2528888 h 6886575"/>
              <a:gd name="connsiteX48" fmla="*/ 1552469 w 7472381"/>
              <a:gd name="connsiteY48" fmla="*/ 2411015 h 6886575"/>
              <a:gd name="connsiteX49" fmla="*/ 1353481 w 7472381"/>
              <a:gd name="connsiteY49" fmla="*/ 2411015 h 6886575"/>
              <a:gd name="connsiteX50" fmla="*/ 1211346 w 7472381"/>
              <a:gd name="connsiteY50" fmla="*/ 2336007 h 6886575"/>
              <a:gd name="connsiteX51" fmla="*/ 1076318 w 7472381"/>
              <a:gd name="connsiteY51" fmla="*/ 2200275 h 6886575"/>
              <a:gd name="connsiteX52" fmla="*/ 600167 w 7472381"/>
              <a:gd name="connsiteY52" fmla="*/ 1982390 h 6886575"/>
              <a:gd name="connsiteX53" fmla="*/ 514886 w 7472381"/>
              <a:gd name="connsiteY53" fmla="*/ 1900238 h 6886575"/>
              <a:gd name="connsiteX54" fmla="*/ 1872273 w 7472381"/>
              <a:gd name="connsiteY54" fmla="*/ 2218135 h 6886575"/>
              <a:gd name="connsiteX55" fmla="*/ 1452975 w 7472381"/>
              <a:gd name="connsiteY55" fmla="*/ 2085975 h 6886575"/>
              <a:gd name="connsiteX56" fmla="*/ 1737245 w 7472381"/>
              <a:gd name="connsiteY56" fmla="*/ 2110978 h 6886575"/>
              <a:gd name="connsiteX57" fmla="*/ 1893593 w 7472381"/>
              <a:gd name="connsiteY57" fmla="*/ 2021681 h 6886575"/>
              <a:gd name="connsiteX58" fmla="*/ 1893593 w 7472381"/>
              <a:gd name="connsiteY58" fmla="*/ 1993106 h 6886575"/>
              <a:gd name="connsiteX59" fmla="*/ 1776332 w 7472381"/>
              <a:gd name="connsiteY59" fmla="*/ 1910953 h 6886575"/>
              <a:gd name="connsiteX60" fmla="*/ 1708818 w 7472381"/>
              <a:gd name="connsiteY60" fmla="*/ 1857375 h 6886575"/>
              <a:gd name="connsiteX61" fmla="*/ 1524043 w 7472381"/>
              <a:gd name="connsiteY61" fmla="*/ 1664493 h 6886575"/>
              <a:gd name="connsiteX62" fmla="*/ 1655517 w 7472381"/>
              <a:gd name="connsiteY62" fmla="*/ 1643062 h 6886575"/>
              <a:gd name="connsiteX63" fmla="*/ 1705264 w 7472381"/>
              <a:gd name="connsiteY63" fmla="*/ 1603772 h 6886575"/>
              <a:gd name="connsiteX64" fmla="*/ 1669731 w 7472381"/>
              <a:gd name="connsiteY64" fmla="*/ 1546622 h 6886575"/>
              <a:gd name="connsiteX65" fmla="*/ 1261093 w 7472381"/>
              <a:gd name="connsiteY65" fmla="*/ 1371600 h 6886575"/>
              <a:gd name="connsiteX66" fmla="*/ 1229113 w 7472381"/>
              <a:gd name="connsiteY66" fmla="*/ 1235869 h 6886575"/>
              <a:gd name="connsiteX67" fmla="*/ 1307287 w 7472381"/>
              <a:gd name="connsiteY67" fmla="*/ 1214437 h 6886575"/>
              <a:gd name="connsiteX68" fmla="*/ 1396121 w 7472381"/>
              <a:gd name="connsiteY68" fmla="*/ 1225153 h 6886575"/>
              <a:gd name="connsiteX69" fmla="*/ 1325054 w 7472381"/>
              <a:gd name="connsiteY69" fmla="*/ 1117997 h 6886575"/>
              <a:gd name="connsiteX70" fmla="*/ 1037231 w 7472381"/>
              <a:gd name="connsiteY70" fmla="*/ 1010841 h 6886575"/>
              <a:gd name="connsiteX71" fmla="*/ 983931 w 7472381"/>
              <a:gd name="connsiteY71" fmla="*/ 953690 h 6886575"/>
              <a:gd name="connsiteX72" fmla="*/ 1054998 w 7472381"/>
              <a:gd name="connsiteY72" fmla="*/ 925115 h 6886575"/>
              <a:gd name="connsiteX73" fmla="*/ 1108299 w 7472381"/>
              <a:gd name="connsiteY73" fmla="*/ 914400 h 6886575"/>
              <a:gd name="connsiteX74" fmla="*/ 6755 w 7472381"/>
              <a:gd name="connsiteY74" fmla="*/ 467915 h 6886575"/>
              <a:gd name="connsiteX75" fmla="*/ 255490 w 7472381"/>
              <a:gd name="connsiteY75" fmla="*/ 464344 h 6886575"/>
              <a:gd name="connsiteX76" fmla="*/ 500673 w 7472381"/>
              <a:gd name="connsiteY76" fmla="*/ 535781 h 6886575"/>
              <a:gd name="connsiteX77" fmla="*/ 760069 w 7472381"/>
              <a:gd name="connsiteY77" fmla="*/ 525066 h 6886575"/>
              <a:gd name="connsiteX78" fmla="*/ 1005251 w 7472381"/>
              <a:gd name="connsiteY78" fmla="*/ 560785 h 6886575"/>
              <a:gd name="connsiteX79" fmla="*/ 1218453 w 7472381"/>
              <a:gd name="connsiteY79" fmla="*/ 560785 h 6886575"/>
              <a:gd name="connsiteX80" fmla="*/ 1019464 w 7472381"/>
              <a:gd name="connsiteY80" fmla="*/ 507206 h 6886575"/>
              <a:gd name="connsiteX81" fmla="*/ 944844 w 7472381"/>
              <a:gd name="connsiteY81" fmla="*/ 417909 h 6886575"/>
              <a:gd name="connsiteX82" fmla="*/ 969717 w 7472381"/>
              <a:gd name="connsiteY82" fmla="*/ 335757 h 6886575"/>
              <a:gd name="connsiteX83" fmla="*/ 1051445 w 7472381"/>
              <a:gd name="connsiteY83" fmla="*/ 360759 h 6886575"/>
              <a:gd name="connsiteX84" fmla="*/ 1147386 w 7472381"/>
              <a:gd name="connsiteY84" fmla="*/ 453629 h 6886575"/>
              <a:gd name="connsiteX85" fmla="*/ 1168706 w 7472381"/>
              <a:gd name="connsiteY85" fmla="*/ 396478 h 6886575"/>
              <a:gd name="connsiteX86" fmla="*/ 1225560 w 7472381"/>
              <a:gd name="connsiteY86" fmla="*/ 353615 h 6886575"/>
              <a:gd name="connsiteX87" fmla="*/ 1552469 w 7472381"/>
              <a:gd name="connsiteY87" fmla="*/ 375047 h 6886575"/>
              <a:gd name="connsiteX88" fmla="*/ 1335714 w 7472381"/>
              <a:gd name="connsiteY88" fmla="*/ 192881 h 6886575"/>
              <a:gd name="connsiteX89" fmla="*/ 1197133 w 7472381"/>
              <a:gd name="connsiteY89" fmla="*/ 164306 h 6886575"/>
              <a:gd name="connsiteX90" fmla="*/ 1165153 w 7472381"/>
              <a:gd name="connsiteY90" fmla="*/ 89297 h 6886575"/>
              <a:gd name="connsiteX91" fmla="*/ 1229113 w 7472381"/>
              <a:gd name="connsiteY91" fmla="*/ 71437 h 6886575"/>
              <a:gd name="connsiteX92" fmla="*/ 1548916 w 7472381"/>
              <a:gd name="connsiteY92" fmla="*/ 135731 h 6886575"/>
              <a:gd name="connsiteX93" fmla="*/ 1602217 w 7472381"/>
              <a:gd name="connsiteY93" fmla="*/ 110728 h 6886575"/>
              <a:gd name="connsiteX94" fmla="*/ 1232666 w 7472381"/>
              <a:gd name="connsiteY94" fmla="*/ 0 h 68865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</a:cxnLst>
            <a:rect l="l" t="t" r="r" b="b"/>
            <a:pathLst>
              <a:path w="7472381" h="6886575">
                <a:moveTo>
                  <a:pt x="1232666" y="0"/>
                </a:moveTo>
                <a:lnTo>
                  <a:pt x="7472381" y="0"/>
                </a:lnTo>
                <a:lnTo>
                  <a:pt x="7472381" y="814388"/>
                </a:lnTo>
                <a:lnTo>
                  <a:pt x="7472381" y="6411516"/>
                </a:lnTo>
                <a:lnTo>
                  <a:pt x="7472381" y="6886575"/>
                </a:lnTo>
                <a:lnTo>
                  <a:pt x="6992676" y="6886575"/>
                </a:lnTo>
                <a:lnTo>
                  <a:pt x="1946893" y="6886575"/>
                </a:lnTo>
                <a:cubicBezTo>
                  <a:pt x="1801205" y="6815137"/>
                  <a:pt x="1662624" y="6729412"/>
                  <a:pt x="1506276" y="6686550"/>
                </a:cubicBezTo>
                <a:cubicBezTo>
                  <a:pt x="1399675" y="6657975"/>
                  <a:pt x="1296627" y="6607969"/>
                  <a:pt x="1314394" y="6457949"/>
                </a:cubicBezTo>
                <a:cubicBezTo>
                  <a:pt x="1317947" y="6415087"/>
                  <a:pt x="1289520" y="6382941"/>
                  <a:pt x="1246880" y="6393656"/>
                </a:cubicBezTo>
                <a:cubicBezTo>
                  <a:pt x="1165153" y="6415087"/>
                  <a:pt x="1126065" y="6354365"/>
                  <a:pt x="1079872" y="6307931"/>
                </a:cubicBezTo>
                <a:cubicBezTo>
                  <a:pt x="998144" y="6225779"/>
                  <a:pt x="919970" y="6140052"/>
                  <a:pt x="788495" y="6125765"/>
                </a:cubicBezTo>
                <a:cubicBezTo>
                  <a:pt x="813369" y="6061471"/>
                  <a:pt x="856009" y="6068615"/>
                  <a:pt x="895097" y="6082903"/>
                </a:cubicBezTo>
                <a:cubicBezTo>
                  <a:pt x="998144" y="6118622"/>
                  <a:pt x="1101192" y="6157912"/>
                  <a:pt x="1204239" y="6193631"/>
                </a:cubicBezTo>
                <a:cubicBezTo>
                  <a:pt x="1271754" y="6215062"/>
                  <a:pt x="1339267" y="6247209"/>
                  <a:pt x="1428102" y="6222206"/>
                </a:cubicBezTo>
                <a:cubicBezTo>
                  <a:pt x="1349928" y="6093619"/>
                  <a:pt x="1218453" y="6068615"/>
                  <a:pt x="1111852" y="6029325"/>
                </a:cubicBezTo>
                <a:cubicBezTo>
                  <a:pt x="980377" y="5979319"/>
                  <a:pt x="902203" y="5886450"/>
                  <a:pt x="806262" y="5779294"/>
                </a:cubicBezTo>
                <a:cubicBezTo>
                  <a:pt x="902203" y="5750719"/>
                  <a:pt x="962610" y="5829300"/>
                  <a:pt x="1040785" y="5825728"/>
                </a:cubicBezTo>
                <a:cubicBezTo>
                  <a:pt x="1044338" y="5815012"/>
                  <a:pt x="1051445" y="5793581"/>
                  <a:pt x="1051445" y="5793581"/>
                </a:cubicBezTo>
                <a:cubicBezTo>
                  <a:pt x="923523" y="5736431"/>
                  <a:pt x="866670" y="5629275"/>
                  <a:pt x="845349" y="5497115"/>
                </a:cubicBezTo>
                <a:cubicBezTo>
                  <a:pt x="838243" y="5429250"/>
                  <a:pt x="792049" y="5407819"/>
                  <a:pt x="745855" y="5375672"/>
                </a:cubicBezTo>
                <a:cubicBezTo>
                  <a:pt x="589507" y="5264943"/>
                  <a:pt x="422499" y="5164931"/>
                  <a:pt x="291024" y="5014913"/>
                </a:cubicBezTo>
                <a:cubicBezTo>
                  <a:pt x="443819" y="5032771"/>
                  <a:pt x="564633" y="5132784"/>
                  <a:pt x="724535" y="5175647"/>
                </a:cubicBezTo>
                <a:cubicBezTo>
                  <a:pt x="596614" y="5011340"/>
                  <a:pt x="429605" y="4925615"/>
                  <a:pt x="276811" y="4825603"/>
                </a:cubicBezTo>
                <a:cubicBezTo>
                  <a:pt x="205743" y="4779169"/>
                  <a:pt x="141783" y="4722018"/>
                  <a:pt x="60055" y="4697016"/>
                </a:cubicBezTo>
                <a:cubicBezTo>
                  <a:pt x="31628" y="4689872"/>
                  <a:pt x="-18119" y="4672013"/>
                  <a:pt x="6755" y="4622006"/>
                </a:cubicBezTo>
                <a:cubicBezTo>
                  <a:pt x="28075" y="4579144"/>
                  <a:pt x="67162" y="4593432"/>
                  <a:pt x="102696" y="4604146"/>
                </a:cubicBezTo>
                <a:cubicBezTo>
                  <a:pt x="187976" y="4632722"/>
                  <a:pt x="280364" y="4632722"/>
                  <a:pt x="397625" y="4632722"/>
                </a:cubicBezTo>
                <a:cubicBezTo>
                  <a:pt x="298131" y="4496990"/>
                  <a:pt x="116909" y="4539853"/>
                  <a:pt x="31628" y="4396978"/>
                </a:cubicBezTo>
                <a:cubicBezTo>
                  <a:pt x="138229" y="4371976"/>
                  <a:pt x="219957" y="4421982"/>
                  <a:pt x="305237" y="4432697"/>
                </a:cubicBezTo>
                <a:cubicBezTo>
                  <a:pt x="383412" y="4443413"/>
                  <a:pt x="401178" y="4418409"/>
                  <a:pt x="383412" y="4339828"/>
                </a:cubicBezTo>
                <a:cubicBezTo>
                  <a:pt x="354985" y="4218385"/>
                  <a:pt x="397625" y="4157662"/>
                  <a:pt x="511333" y="4189810"/>
                </a:cubicBezTo>
                <a:cubicBezTo>
                  <a:pt x="617934" y="4221956"/>
                  <a:pt x="628594" y="4175522"/>
                  <a:pt x="600167" y="4107656"/>
                </a:cubicBezTo>
                <a:cubicBezTo>
                  <a:pt x="557527" y="4007644"/>
                  <a:pt x="603720" y="3929063"/>
                  <a:pt x="635701" y="3843337"/>
                </a:cubicBezTo>
                <a:cubicBezTo>
                  <a:pt x="685448" y="3714750"/>
                  <a:pt x="664128" y="3650456"/>
                  <a:pt x="561080" y="3554015"/>
                </a:cubicBezTo>
                <a:cubicBezTo>
                  <a:pt x="500673" y="3500438"/>
                  <a:pt x="440265" y="3454003"/>
                  <a:pt x="354985" y="3407569"/>
                </a:cubicBezTo>
                <a:cubicBezTo>
                  <a:pt x="550420" y="3382565"/>
                  <a:pt x="347878" y="3296841"/>
                  <a:pt x="415392" y="3243263"/>
                </a:cubicBezTo>
                <a:cubicBezTo>
                  <a:pt x="553973" y="3221831"/>
                  <a:pt x="664128" y="3393282"/>
                  <a:pt x="852456" y="3343275"/>
                </a:cubicBezTo>
                <a:cubicBezTo>
                  <a:pt x="625041" y="3196828"/>
                  <a:pt x="369198" y="3150393"/>
                  <a:pt x="202190" y="2953940"/>
                </a:cubicBezTo>
                <a:cubicBezTo>
                  <a:pt x="241277" y="2911078"/>
                  <a:pt x="280364" y="2953940"/>
                  <a:pt x="312344" y="2936081"/>
                </a:cubicBezTo>
                <a:cubicBezTo>
                  <a:pt x="312344" y="2925365"/>
                  <a:pt x="685448" y="2993232"/>
                  <a:pt x="706768" y="2714625"/>
                </a:cubicBezTo>
                <a:cubicBezTo>
                  <a:pt x="713875" y="2714625"/>
                  <a:pt x="720982" y="2714625"/>
                  <a:pt x="728088" y="2703909"/>
                </a:cubicBezTo>
                <a:cubicBezTo>
                  <a:pt x="767175" y="2664619"/>
                  <a:pt x="731642" y="2571750"/>
                  <a:pt x="795602" y="2564606"/>
                </a:cubicBezTo>
                <a:cubicBezTo>
                  <a:pt x="866670" y="2557462"/>
                  <a:pt x="934184" y="2525315"/>
                  <a:pt x="1008804" y="2543175"/>
                </a:cubicBezTo>
                <a:cubicBezTo>
                  <a:pt x="1065658" y="2557462"/>
                  <a:pt x="1126065" y="2575322"/>
                  <a:pt x="1186473" y="2575322"/>
                </a:cubicBezTo>
                <a:cubicBezTo>
                  <a:pt x="1250433" y="2575322"/>
                  <a:pt x="1339267" y="2696766"/>
                  <a:pt x="1378355" y="2536031"/>
                </a:cubicBezTo>
                <a:cubicBezTo>
                  <a:pt x="1378355" y="2528888"/>
                  <a:pt x="1488509" y="2546747"/>
                  <a:pt x="1548916" y="2553891"/>
                </a:cubicBezTo>
                <a:cubicBezTo>
                  <a:pt x="1598663" y="2561035"/>
                  <a:pt x="1659071" y="2593181"/>
                  <a:pt x="1694604" y="2528888"/>
                </a:cubicBezTo>
                <a:cubicBezTo>
                  <a:pt x="1712371" y="2489596"/>
                  <a:pt x="1627090" y="2418159"/>
                  <a:pt x="1552469" y="2411015"/>
                </a:cubicBezTo>
                <a:cubicBezTo>
                  <a:pt x="1484956" y="2403872"/>
                  <a:pt x="1417442" y="2396728"/>
                  <a:pt x="1353481" y="2411015"/>
                </a:cubicBezTo>
                <a:cubicBezTo>
                  <a:pt x="1275307" y="2428875"/>
                  <a:pt x="1232666" y="2400300"/>
                  <a:pt x="1211346" y="2336007"/>
                </a:cubicBezTo>
                <a:cubicBezTo>
                  <a:pt x="1186473" y="2268141"/>
                  <a:pt x="1140279" y="2232422"/>
                  <a:pt x="1076318" y="2200275"/>
                </a:cubicBezTo>
                <a:cubicBezTo>
                  <a:pt x="919970" y="2121694"/>
                  <a:pt x="770729" y="2028825"/>
                  <a:pt x="600167" y="1982390"/>
                </a:cubicBezTo>
                <a:cubicBezTo>
                  <a:pt x="568187" y="1975246"/>
                  <a:pt x="529100" y="1960959"/>
                  <a:pt x="514886" y="1900238"/>
                </a:cubicBezTo>
                <a:cubicBezTo>
                  <a:pt x="976824" y="1993106"/>
                  <a:pt x="1396121" y="2232422"/>
                  <a:pt x="1872273" y="2218135"/>
                </a:cubicBezTo>
                <a:cubicBezTo>
                  <a:pt x="1744351" y="2143125"/>
                  <a:pt x="1591557" y="2139554"/>
                  <a:pt x="1452975" y="2085975"/>
                </a:cubicBezTo>
                <a:cubicBezTo>
                  <a:pt x="1552469" y="2046685"/>
                  <a:pt x="1644857" y="2089547"/>
                  <a:pt x="1737245" y="2110978"/>
                </a:cubicBezTo>
                <a:cubicBezTo>
                  <a:pt x="1815419" y="2128837"/>
                  <a:pt x="1886486" y="2132410"/>
                  <a:pt x="1893593" y="2021681"/>
                </a:cubicBezTo>
                <a:cubicBezTo>
                  <a:pt x="1893593" y="2010965"/>
                  <a:pt x="1893593" y="2003821"/>
                  <a:pt x="1893593" y="1993106"/>
                </a:cubicBezTo>
                <a:cubicBezTo>
                  <a:pt x="1865166" y="1946672"/>
                  <a:pt x="1826079" y="1925240"/>
                  <a:pt x="1776332" y="1910953"/>
                </a:cubicBezTo>
                <a:cubicBezTo>
                  <a:pt x="1747905" y="1903809"/>
                  <a:pt x="1708818" y="1889522"/>
                  <a:pt x="1708818" y="1857375"/>
                </a:cubicBezTo>
                <a:cubicBezTo>
                  <a:pt x="1712371" y="1735931"/>
                  <a:pt x="1616430" y="1700212"/>
                  <a:pt x="1524043" y="1664493"/>
                </a:cubicBezTo>
                <a:cubicBezTo>
                  <a:pt x="1573790" y="1603772"/>
                  <a:pt x="1616430" y="1646635"/>
                  <a:pt x="1655517" y="1643062"/>
                </a:cubicBezTo>
                <a:cubicBezTo>
                  <a:pt x="1680391" y="1639491"/>
                  <a:pt x="1705264" y="1635919"/>
                  <a:pt x="1705264" y="1603772"/>
                </a:cubicBezTo>
                <a:cubicBezTo>
                  <a:pt x="1705264" y="1578769"/>
                  <a:pt x="1694604" y="1546622"/>
                  <a:pt x="1669731" y="1546622"/>
                </a:cubicBezTo>
                <a:cubicBezTo>
                  <a:pt x="1513383" y="1543050"/>
                  <a:pt x="1424548" y="1371600"/>
                  <a:pt x="1261093" y="1371600"/>
                </a:cubicBezTo>
                <a:cubicBezTo>
                  <a:pt x="1161599" y="1371600"/>
                  <a:pt x="1310841" y="1275159"/>
                  <a:pt x="1229113" y="1235869"/>
                </a:cubicBezTo>
                <a:cubicBezTo>
                  <a:pt x="1211346" y="1225153"/>
                  <a:pt x="1278860" y="1210866"/>
                  <a:pt x="1307287" y="1214437"/>
                </a:cubicBezTo>
                <a:cubicBezTo>
                  <a:pt x="1335714" y="1218009"/>
                  <a:pt x="1360588" y="1243013"/>
                  <a:pt x="1396121" y="1225153"/>
                </a:cubicBezTo>
                <a:cubicBezTo>
                  <a:pt x="1413888" y="1160860"/>
                  <a:pt x="1367694" y="1135856"/>
                  <a:pt x="1325054" y="1117997"/>
                </a:cubicBezTo>
                <a:cubicBezTo>
                  <a:pt x="1232666" y="1075135"/>
                  <a:pt x="1140279" y="1025129"/>
                  <a:pt x="1037231" y="1010841"/>
                </a:cubicBezTo>
                <a:cubicBezTo>
                  <a:pt x="1001698" y="1007269"/>
                  <a:pt x="980377" y="989409"/>
                  <a:pt x="983931" y="953690"/>
                </a:cubicBezTo>
                <a:cubicBezTo>
                  <a:pt x="991037" y="907256"/>
                  <a:pt x="1026571" y="921544"/>
                  <a:pt x="1054998" y="925115"/>
                </a:cubicBezTo>
                <a:cubicBezTo>
                  <a:pt x="1072765" y="928688"/>
                  <a:pt x="1090532" y="939403"/>
                  <a:pt x="1108299" y="914400"/>
                </a:cubicBezTo>
                <a:cubicBezTo>
                  <a:pt x="692555" y="660797"/>
                  <a:pt x="472246" y="675085"/>
                  <a:pt x="6755" y="467915"/>
                </a:cubicBezTo>
                <a:cubicBezTo>
                  <a:pt x="109802" y="428625"/>
                  <a:pt x="184423" y="457200"/>
                  <a:pt x="255490" y="464344"/>
                </a:cubicBezTo>
                <a:cubicBezTo>
                  <a:pt x="433159" y="482203"/>
                  <a:pt x="323004" y="514350"/>
                  <a:pt x="500673" y="535781"/>
                </a:cubicBezTo>
                <a:cubicBezTo>
                  <a:pt x="585954" y="546497"/>
                  <a:pt x="664128" y="582216"/>
                  <a:pt x="760069" y="525066"/>
                </a:cubicBezTo>
                <a:cubicBezTo>
                  <a:pt x="824029" y="485775"/>
                  <a:pt x="927077" y="528637"/>
                  <a:pt x="1005251" y="560785"/>
                </a:cubicBezTo>
                <a:cubicBezTo>
                  <a:pt x="1069212" y="589360"/>
                  <a:pt x="1133172" y="596503"/>
                  <a:pt x="1218453" y="560785"/>
                </a:cubicBezTo>
                <a:cubicBezTo>
                  <a:pt x="1140279" y="539354"/>
                  <a:pt x="1079872" y="521494"/>
                  <a:pt x="1019464" y="507206"/>
                </a:cubicBezTo>
                <a:cubicBezTo>
                  <a:pt x="969717" y="496491"/>
                  <a:pt x="941290" y="471488"/>
                  <a:pt x="944844" y="417909"/>
                </a:cubicBezTo>
                <a:cubicBezTo>
                  <a:pt x="944844" y="389334"/>
                  <a:pt x="934184" y="350044"/>
                  <a:pt x="969717" y="335757"/>
                </a:cubicBezTo>
                <a:cubicBezTo>
                  <a:pt x="998144" y="321469"/>
                  <a:pt x="1037231" y="335757"/>
                  <a:pt x="1051445" y="360759"/>
                </a:cubicBezTo>
                <a:cubicBezTo>
                  <a:pt x="1069212" y="407194"/>
                  <a:pt x="1086978" y="450056"/>
                  <a:pt x="1147386" y="453629"/>
                </a:cubicBezTo>
                <a:cubicBezTo>
                  <a:pt x="1229113" y="460771"/>
                  <a:pt x="1182919" y="432197"/>
                  <a:pt x="1168706" y="396478"/>
                </a:cubicBezTo>
                <a:cubicBezTo>
                  <a:pt x="1154492" y="357188"/>
                  <a:pt x="1197133" y="346472"/>
                  <a:pt x="1225560" y="353615"/>
                </a:cubicBezTo>
                <a:cubicBezTo>
                  <a:pt x="1332161" y="385763"/>
                  <a:pt x="1442315" y="328613"/>
                  <a:pt x="1552469" y="375047"/>
                </a:cubicBezTo>
                <a:cubicBezTo>
                  <a:pt x="1524043" y="260747"/>
                  <a:pt x="1463635" y="210741"/>
                  <a:pt x="1335714" y="192881"/>
                </a:cubicBezTo>
                <a:cubicBezTo>
                  <a:pt x="1289520" y="189310"/>
                  <a:pt x="1239773" y="196453"/>
                  <a:pt x="1197133" y="164306"/>
                </a:cubicBezTo>
                <a:cubicBezTo>
                  <a:pt x="1172259" y="146447"/>
                  <a:pt x="1147386" y="125016"/>
                  <a:pt x="1165153" y="89297"/>
                </a:cubicBezTo>
                <a:cubicBezTo>
                  <a:pt x="1175813" y="64294"/>
                  <a:pt x="1204239" y="64294"/>
                  <a:pt x="1229113" y="71437"/>
                </a:cubicBezTo>
                <a:cubicBezTo>
                  <a:pt x="1332161" y="110728"/>
                  <a:pt x="1442315" y="121444"/>
                  <a:pt x="1548916" y="135731"/>
                </a:cubicBezTo>
                <a:cubicBezTo>
                  <a:pt x="1566683" y="139303"/>
                  <a:pt x="1584450" y="146447"/>
                  <a:pt x="1602217" y="110728"/>
                </a:cubicBezTo>
                <a:cubicBezTo>
                  <a:pt x="1477849" y="78581"/>
                  <a:pt x="1357034" y="35719"/>
                  <a:pt x="1232666" y="0"/>
                </a:cubicBez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46AD042-DE90-4088-8A07-B9A64C2CE0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640080"/>
            <a:ext cx="3886200" cy="2953512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2FFC98-62A0-445A-BEDA-785BE925A1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59168" y="640080"/>
            <a:ext cx="4489704" cy="5596128"/>
          </a:xfrm>
        </p:spPr>
        <p:txBody>
          <a:bodyPr anchor="ctr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B4D7827-8489-4EE4-88EE-16685FE6DE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3776472"/>
            <a:ext cx="3886200" cy="246888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C33534F-EA91-4A50-B0F6-10D689E458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12/2/2020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C20F3F7-8B4B-4015-AA9C-109D05B2F1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10B6EE2-78A1-4D01-87BE-A1487FBD27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438627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3500">
        <p15:prstTrans prst="curtains"/>
        <p:sndAc>
          <p:endSnd/>
        </p:sndAc>
      </p:transition>
    </mc:Choice>
    <mc:Fallback xmlns="">
      <p:transition spd="slow">
        <p:fade/>
        <p:sndAc>
          <p:endSnd/>
        </p:sndAc>
      </p:transition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Graphic 1" descr="Tag=AccentColor&#10;Flavor=Light&#10;Target=Fill">
            <a:extLst>
              <a:ext uri="{FF2B5EF4-FFF2-40B4-BE49-F238E27FC236}">
                <a16:creationId xmlns:a16="http://schemas.microsoft.com/office/drawing/2014/main" id="{0EE21C0F-70D8-4F3C-9392-07559C90EE6E}"/>
              </a:ext>
            </a:extLst>
          </p:cNvPr>
          <p:cNvSpPr/>
          <p:nvPr/>
        </p:nvSpPr>
        <p:spPr>
          <a:xfrm rot="10800000" flipH="1" flipV="1">
            <a:off x="684965" y="1332237"/>
            <a:ext cx="5263732" cy="3841102"/>
          </a:xfrm>
          <a:custGeom>
            <a:avLst/>
            <a:gdLst>
              <a:gd name="connsiteX0" fmla="*/ 5458905 w 6886274"/>
              <a:gd name="connsiteY0" fmla="*/ 754119 h 5025119"/>
              <a:gd name="connsiteX1" fmla="*/ 3455557 w 6886274"/>
              <a:gd name="connsiteY1" fmla="*/ 1027709 h 5025119"/>
              <a:gd name="connsiteX2" fmla="*/ 3338677 w 6886274"/>
              <a:gd name="connsiteY2" fmla="*/ 1021381 h 5025119"/>
              <a:gd name="connsiteX3" fmla="*/ 2518280 w 6886274"/>
              <a:gd name="connsiteY3" fmla="*/ 980435 h 5025119"/>
              <a:gd name="connsiteX4" fmla="*/ 1673687 w 6886274"/>
              <a:gd name="connsiteY4" fmla="*/ 739229 h 5025119"/>
              <a:gd name="connsiteX5" fmla="*/ 1183459 w 6886274"/>
              <a:gd name="connsiteY5" fmla="*/ 397149 h 5025119"/>
              <a:gd name="connsiteX6" fmla="*/ 977987 w 6886274"/>
              <a:gd name="connsiteY6" fmla="*/ 241184 h 5025119"/>
              <a:gd name="connsiteX7" fmla="*/ 788150 w 6886274"/>
              <a:gd name="connsiteY7" fmla="*/ 66980 h 5025119"/>
              <a:gd name="connsiteX8" fmla="*/ 721148 w 6886274"/>
              <a:gd name="connsiteY8" fmla="*/ 31990 h 5025119"/>
              <a:gd name="connsiteX9" fmla="*/ 701792 w 6886274"/>
              <a:gd name="connsiteY9" fmla="*/ 32362 h 5025119"/>
              <a:gd name="connsiteX10" fmla="*/ 686530 w 6886274"/>
              <a:gd name="connsiteY10" fmla="*/ 43157 h 5025119"/>
              <a:gd name="connsiteX11" fmla="*/ 693603 w 6886274"/>
              <a:gd name="connsiteY11" fmla="*/ 58046 h 5025119"/>
              <a:gd name="connsiteX12" fmla="*/ 705886 w 6886274"/>
              <a:gd name="connsiteY12" fmla="*/ 65491 h 5025119"/>
              <a:gd name="connsiteX13" fmla="*/ 762838 w 6886274"/>
              <a:gd name="connsiteY13" fmla="*/ 112764 h 5025119"/>
              <a:gd name="connsiteX14" fmla="*/ 764327 w 6886274"/>
              <a:gd name="connsiteY14" fmla="*/ 140309 h 5025119"/>
              <a:gd name="connsiteX15" fmla="*/ 775121 w 6886274"/>
              <a:gd name="connsiteY15" fmla="*/ 159666 h 5025119"/>
              <a:gd name="connsiteX16" fmla="*/ 823139 w 6886274"/>
              <a:gd name="connsiteY16" fmla="*/ 176416 h 5025119"/>
              <a:gd name="connsiteX17" fmla="*/ 707748 w 6886274"/>
              <a:gd name="connsiteY17" fmla="*/ 109414 h 5025119"/>
              <a:gd name="connsiteX18" fmla="*/ 681319 w 6886274"/>
              <a:gd name="connsiteY18" fmla="*/ 69958 h 5025119"/>
              <a:gd name="connsiteX19" fmla="*/ 640746 w 6886274"/>
              <a:gd name="connsiteY19" fmla="*/ 67352 h 5025119"/>
              <a:gd name="connsiteX20" fmla="*/ 614318 w 6886274"/>
              <a:gd name="connsiteY20" fmla="*/ 61396 h 5025119"/>
              <a:gd name="connsiteX21" fmla="*/ 560716 w 6886274"/>
              <a:gd name="connsiteY21" fmla="*/ 3701 h 5025119"/>
              <a:gd name="connsiteX22" fmla="*/ 540616 w 6886274"/>
              <a:gd name="connsiteY22" fmla="*/ 3701 h 5025119"/>
              <a:gd name="connsiteX23" fmla="*/ 543594 w 6886274"/>
              <a:gd name="connsiteY23" fmla="*/ 21940 h 5025119"/>
              <a:gd name="connsiteX24" fmla="*/ 558855 w 6886274"/>
              <a:gd name="connsiteY24" fmla="*/ 51346 h 5025119"/>
              <a:gd name="connsiteX25" fmla="*/ 557366 w 6886274"/>
              <a:gd name="connsiteY25" fmla="*/ 72563 h 5025119"/>
              <a:gd name="connsiteX26" fmla="*/ 570022 w 6886274"/>
              <a:gd name="connsiteY26" fmla="*/ 120209 h 5025119"/>
              <a:gd name="connsiteX27" fmla="*/ 599801 w 6886274"/>
              <a:gd name="connsiteY27" fmla="*/ 192794 h 5025119"/>
              <a:gd name="connsiteX28" fmla="*/ 614318 w 6886274"/>
              <a:gd name="connsiteY28" fmla="*/ 212150 h 5025119"/>
              <a:gd name="connsiteX29" fmla="*/ 623996 w 6886274"/>
              <a:gd name="connsiteY29" fmla="*/ 220711 h 5025119"/>
              <a:gd name="connsiteX30" fmla="*/ 821278 w 6886274"/>
              <a:gd name="connsiteY30" fmla="*/ 503235 h 5025119"/>
              <a:gd name="connsiteX31" fmla="*/ 1033822 w 6886274"/>
              <a:gd name="connsiteY31" fmla="*/ 694562 h 5025119"/>
              <a:gd name="connsiteX32" fmla="*/ 1039406 w 6886274"/>
              <a:gd name="connsiteY32" fmla="*/ 702378 h 5025119"/>
              <a:gd name="connsiteX33" fmla="*/ 944114 w 6886274"/>
              <a:gd name="connsiteY33" fmla="*/ 662550 h 5025119"/>
              <a:gd name="connsiteX34" fmla="*/ 733432 w 6886274"/>
              <a:gd name="connsiteY34" fmla="*/ 500629 h 5025119"/>
              <a:gd name="connsiteX35" fmla="*/ 606501 w 6886274"/>
              <a:gd name="connsiteY35" fmla="*/ 399755 h 5025119"/>
              <a:gd name="connsiteX36" fmla="*/ 588634 w 6886274"/>
              <a:gd name="connsiteY36" fmla="*/ 381143 h 5025119"/>
              <a:gd name="connsiteX37" fmla="*/ 575978 w 6886274"/>
              <a:gd name="connsiteY37" fmla="*/ 375560 h 5025119"/>
              <a:gd name="connsiteX38" fmla="*/ 567044 w 6886274"/>
              <a:gd name="connsiteY38" fmla="*/ 388588 h 5025119"/>
              <a:gd name="connsiteX39" fmla="*/ 578956 w 6886274"/>
              <a:gd name="connsiteY39" fmla="*/ 437722 h 5025119"/>
              <a:gd name="connsiteX40" fmla="*/ 675736 w 6886274"/>
              <a:gd name="connsiteY40" fmla="*/ 535619 h 5025119"/>
              <a:gd name="connsiteX41" fmla="*/ 811600 w 6886274"/>
              <a:gd name="connsiteY41" fmla="*/ 652872 h 5025119"/>
              <a:gd name="connsiteX42" fmla="*/ 818300 w 6886274"/>
              <a:gd name="connsiteY42" fmla="*/ 666272 h 5025119"/>
              <a:gd name="connsiteX43" fmla="*/ 741621 w 6886274"/>
              <a:gd name="connsiteY43" fmla="*/ 608576 h 5025119"/>
              <a:gd name="connsiteX44" fmla="*/ 666430 w 6886274"/>
              <a:gd name="connsiteY44" fmla="*/ 553114 h 5025119"/>
              <a:gd name="connsiteX45" fmla="*/ 645585 w 6886274"/>
              <a:gd name="connsiteY45" fmla="*/ 547903 h 5025119"/>
              <a:gd name="connsiteX46" fmla="*/ 640002 w 6886274"/>
              <a:gd name="connsiteY46" fmla="*/ 570236 h 5025119"/>
              <a:gd name="connsiteX47" fmla="*/ 675736 w 6886274"/>
              <a:gd name="connsiteY47" fmla="*/ 628677 h 5025119"/>
              <a:gd name="connsiteX48" fmla="*/ 855896 w 6886274"/>
              <a:gd name="connsiteY48" fmla="*/ 786875 h 5025119"/>
              <a:gd name="connsiteX49" fmla="*/ 946348 w 6886274"/>
              <a:gd name="connsiteY49" fmla="*/ 877699 h 5025119"/>
              <a:gd name="connsiteX50" fmla="*/ 950442 w 6886274"/>
              <a:gd name="connsiteY50" fmla="*/ 899661 h 5025119"/>
              <a:gd name="connsiteX51" fmla="*/ 991760 w 6886274"/>
              <a:gd name="connsiteY51" fmla="*/ 937629 h 5025119"/>
              <a:gd name="connsiteX52" fmla="*/ 1018188 w 6886274"/>
              <a:gd name="connsiteY52" fmla="*/ 945445 h 5025119"/>
              <a:gd name="connsiteX53" fmla="*/ 1315601 w 6886274"/>
              <a:gd name="connsiteY53" fmla="*/ 1196329 h 5025119"/>
              <a:gd name="connsiteX54" fmla="*/ 1454443 w 6886274"/>
              <a:gd name="connsiteY54" fmla="*/ 1279709 h 5025119"/>
              <a:gd name="connsiteX55" fmla="*/ 1454443 w 6886274"/>
              <a:gd name="connsiteY55" fmla="*/ 1285665 h 5025119"/>
              <a:gd name="connsiteX56" fmla="*/ 1453327 w 6886274"/>
              <a:gd name="connsiteY56" fmla="*/ 1291993 h 5025119"/>
              <a:gd name="connsiteX57" fmla="*/ 1256416 w 6886274"/>
              <a:gd name="connsiteY57" fmla="*/ 1166923 h 5025119"/>
              <a:gd name="connsiteX58" fmla="*/ 745715 w 6886274"/>
              <a:gd name="connsiteY58" fmla="*/ 798786 h 5025119"/>
              <a:gd name="connsiteX59" fmla="*/ 592356 w 6886274"/>
              <a:gd name="connsiteY59" fmla="*/ 656966 h 5025119"/>
              <a:gd name="connsiteX60" fmla="*/ 485526 w 6886274"/>
              <a:gd name="connsiteY60" fmla="*/ 567259 h 5025119"/>
              <a:gd name="connsiteX61" fmla="*/ 430063 w 6886274"/>
              <a:gd name="connsiteY61" fmla="*/ 550136 h 5025119"/>
              <a:gd name="connsiteX62" fmla="*/ 408846 w 6886274"/>
              <a:gd name="connsiteY62" fmla="*/ 563164 h 5025119"/>
              <a:gd name="connsiteX63" fmla="*/ 421130 w 6886274"/>
              <a:gd name="connsiteY63" fmla="*/ 581403 h 5025119"/>
              <a:gd name="connsiteX64" fmla="*/ 426713 w 6886274"/>
              <a:gd name="connsiteY64" fmla="*/ 584009 h 5025119"/>
              <a:gd name="connsiteX65" fmla="*/ 487015 w 6886274"/>
              <a:gd name="connsiteY65" fmla="*/ 635005 h 5025119"/>
              <a:gd name="connsiteX66" fmla="*/ 487015 w 6886274"/>
              <a:gd name="connsiteY66" fmla="*/ 655105 h 5025119"/>
              <a:gd name="connsiteX67" fmla="*/ 497437 w 6886274"/>
              <a:gd name="connsiteY67" fmla="*/ 678183 h 5025119"/>
              <a:gd name="connsiteX68" fmla="*/ 539871 w 6886274"/>
              <a:gd name="connsiteY68" fmla="*/ 691584 h 5025119"/>
              <a:gd name="connsiteX69" fmla="*/ 485898 w 6886274"/>
              <a:gd name="connsiteY69" fmla="*/ 681906 h 5025119"/>
              <a:gd name="connsiteX70" fmla="*/ 410335 w 6886274"/>
              <a:gd name="connsiteY70" fmla="*/ 600387 h 5025119"/>
              <a:gd name="connsiteX71" fmla="*/ 397307 w 6886274"/>
              <a:gd name="connsiteY71" fmla="*/ 582892 h 5025119"/>
              <a:gd name="connsiteX72" fmla="*/ 363062 w 6886274"/>
              <a:gd name="connsiteY72" fmla="*/ 584009 h 5025119"/>
              <a:gd name="connsiteX73" fmla="*/ 334772 w 6886274"/>
              <a:gd name="connsiteY73" fmla="*/ 578426 h 5025119"/>
              <a:gd name="connsiteX74" fmla="*/ 281915 w 6886274"/>
              <a:gd name="connsiteY74" fmla="*/ 522219 h 5025119"/>
              <a:gd name="connsiteX75" fmla="*/ 263304 w 6886274"/>
              <a:gd name="connsiteY75" fmla="*/ 521846 h 5025119"/>
              <a:gd name="connsiteX76" fmla="*/ 263676 w 6886274"/>
              <a:gd name="connsiteY76" fmla="*/ 538225 h 5025119"/>
              <a:gd name="connsiteX77" fmla="*/ 275215 w 6886274"/>
              <a:gd name="connsiteY77" fmla="*/ 563164 h 5025119"/>
              <a:gd name="connsiteX78" fmla="*/ 271121 w 6886274"/>
              <a:gd name="connsiteY78" fmla="*/ 604854 h 5025119"/>
              <a:gd name="connsiteX79" fmla="*/ 274471 w 6886274"/>
              <a:gd name="connsiteY79" fmla="*/ 627560 h 5025119"/>
              <a:gd name="connsiteX80" fmla="*/ 319138 w 6886274"/>
              <a:gd name="connsiteY80" fmla="*/ 718012 h 5025119"/>
              <a:gd name="connsiteX81" fmla="*/ 326583 w 6886274"/>
              <a:gd name="connsiteY81" fmla="*/ 729551 h 5025119"/>
              <a:gd name="connsiteX82" fmla="*/ 349289 w 6886274"/>
              <a:gd name="connsiteY82" fmla="*/ 748163 h 5025119"/>
              <a:gd name="connsiteX83" fmla="*/ 528332 w 6886274"/>
              <a:gd name="connsiteY83" fmla="*/ 1007608 h 5025119"/>
              <a:gd name="connsiteX84" fmla="*/ 766932 w 6886274"/>
              <a:gd name="connsiteY84" fmla="*/ 1222758 h 5025119"/>
              <a:gd name="connsiteX85" fmla="*/ 681319 w 6886274"/>
              <a:gd name="connsiteY85" fmla="*/ 1190746 h 5025119"/>
              <a:gd name="connsiteX86" fmla="*/ 469520 w 6886274"/>
              <a:gd name="connsiteY86" fmla="*/ 1032920 h 5025119"/>
              <a:gd name="connsiteX87" fmla="*/ 325466 w 6886274"/>
              <a:gd name="connsiteY87" fmla="*/ 917900 h 5025119"/>
              <a:gd name="connsiteX88" fmla="*/ 312066 w 6886274"/>
              <a:gd name="connsiteY88" fmla="*/ 903383 h 5025119"/>
              <a:gd name="connsiteX89" fmla="*/ 296805 w 6886274"/>
              <a:gd name="connsiteY89" fmla="*/ 895566 h 5025119"/>
              <a:gd name="connsiteX90" fmla="*/ 288243 w 6886274"/>
              <a:gd name="connsiteY90" fmla="*/ 910828 h 5025119"/>
              <a:gd name="connsiteX91" fmla="*/ 309460 w 6886274"/>
              <a:gd name="connsiteY91" fmla="*/ 971129 h 5025119"/>
              <a:gd name="connsiteX92" fmla="*/ 407729 w 6886274"/>
              <a:gd name="connsiteY92" fmla="*/ 1062698 h 5025119"/>
              <a:gd name="connsiteX93" fmla="*/ 544338 w 6886274"/>
              <a:gd name="connsiteY93" fmla="*/ 1189257 h 5025119"/>
              <a:gd name="connsiteX94" fmla="*/ 454630 w 6886274"/>
              <a:gd name="connsiteY94" fmla="*/ 1120766 h 5025119"/>
              <a:gd name="connsiteX95" fmla="*/ 385396 w 6886274"/>
              <a:gd name="connsiteY95" fmla="*/ 1070515 h 5025119"/>
              <a:gd name="connsiteX96" fmla="*/ 366040 w 6886274"/>
              <a:gd name="connsiteY96" fmla="*/ 1067537 h 5025119"/>
              <a:gd name="connsiteX97" fmla="*/ 361573 w 6886274"/>
              <a:gd name="connsiteY97" fmla="*/ 1086149 h 5025119"/>
              <a:gd name="connsiteX98" fmla="*/ 402146 w 6886274"/>
              <a:gd name="connsiteY98" fmla="*/ 1152778 h 5025119"/>
              <a:gd name="connsiteX99" fmla="*/ 475475 w 6886274"/>
              <a:gd name="connsiteY99" fmla="*/ 1218663 h 5025119"/>
              <a:gd name="connsiteX100" fmla="*/ 393957 w 6886274"/>
              <a:gd name="connsiteY100" fmla="*/ 1201913 h 5025119"/>
              <a:gd name="connsiteX101" fmla="*/ 460586 w 6886274"/>
              <a:gd name="connsiteY101" fmla="*/ 1260353 h 5025119"/>
              <a:gd name="connsiteX102" fmla="*/ 561089 w 6886274"/>
              <a:gd name="connsiteY102" fmla="*/ 1291993 h 5025119"/>
              <a:gd name="connsiteX103" fmla="*/ 602034 w 6886274"/>
              <a:gd name="connsiteY103" fmla="*/ 1328843 h 5025119"/>
              <a:gd name="connsiteX104" fmla="*/ 641863 w 6886274"/>
              <a:gd name="connsiteY104" fmla="*/ 1368672 h 5025119"/>
              <a:gd name="connsiteX105" fmla="*/ 651541 w 6886274"/>
              <a:gd name="connsiteY105" fmla="*/ 1404406 h 5025119"/>
              <a:gd name="connsiteX106" fmla="*/ 688392 w 6886274"/>
              <a:gd name="connsiteY106" fmla="*/ 1457263 h 5025119"/>
              <a:gd name="connsiteX107" fmla="*/ 692486 w 6886274"/>
              <a:gd name="connsiteY107" fmla="*/ 1458008 h 5025119"/>
              <a:gd name="connsiteX108" fmla="*/ 719287 w 6886274"/>
              <a:gd name="connsiteY108" fmla="*/ 1485181 h 5025119"/>
              <a:gd name="connsiteX109" fmla="*/ 745343 w 6886274"/>
              <a:gd name="connsiteY109" fmla="*/ 1512353 h 5025119"/>
              <a:gd name="connsiteX110" fmla="*/ 750926 w 6886274"/>
              <a:gd name="connsiteY110" fmla="*/ 1516448 h 5025119"/>
              <a:gd name="connsiteX111" fmla="*/ 890141 w 6886274"/>
              <a:gd name="connsiteY111" fmla="*/ 1685813 h 5025119"/>
              <a:gd name="connsiteX112" fmla="*/ 899074 w 6886274"/>
              <a:gd name="connsiteY112" fmla="*/ 1693630 h 5025119"/>
              <a:gd name="connsiteX113" fmla="*/ 605012 w 6886274"/>
              <a:gd name="connsiteY113" fmla="*/ 1669435 h 5025119"/>
              <a:gd name="connsiteX114" fmla="*/ 229431 w 6886274"/>
              <a:gd name="connsiteY114" fmla="*/ 1545110 h 5025119"/>
              <a:gd name="connsiteX115" fmla="*/ 251765 w 6886274"/>
              <a:gd name="connsiteY115" fmla="*/ 1614717 h 5025119"/>
              <a:gd name="connsiteX116" fmla="*/ 237992 w 6886274"/>
              <a:gd name="connsiteY116" fmla="*/ 1675391 h 5025119"/>
              <a:gd name="connsiteX117" fmla="*/ 232781 w 6886274"/>
              <a:gd name="connsiteY117" fmla="*/ 1807160 h 5025119"/>
              <a:gd name="connsiteX118" fmla="*/ 236131 w 6886274"/>
              <a:gd name="connsiteY118" fmla="*/ 1828750 h 5025119"/>
              <a:gd name="connsiteX119" fmla="*/ 152007 w 6886274"/>
              <a:gd name="connsiteY119" fmla="*/ 1842150 h 5025119"/>
              <a:gd name="connsiteX120" fmla="*/ 653030 w 6886274"/>
              <a:gd name="connsiteY120" fmla="*/ 2213265 h 5025119"/>
              <a:gd name="connsiteX121" fmla="*/ 318394 w 6886274"/>
              <a:gd name="connsiteY121" fmla="*/ 2143285 h 5025119"/>
              <a:gd name="connsiteX122" fmla="*/ 272982 w 6886274"/>
              <a:gd name="connsiteY122" fmla="*/ 2258305 h 5025119"/>
              <a:gd name="connsiteX123" fmla="*/ 430435 w 6886274"/>
              <a:gd name="connsiteY123" fmla="*/ 2360668 h 5025119"/>
              <a:gd name="connsiteX124" fmla="*/ 488876 w 6886274"/>
              <a:gd name="connsiteY124" fmla="*/ 2563162 h 5025119"/>
              <a:gd name="connsiteX125" fmla="*/ 460586 w 6886274"/>
              <a:gd name="connsiteY125" fmla="*/ 2748533 h 5025119"/>
              <a:gd name="connsiteX126" fmla="*/ 393212 w 6886274"/>
              <a:gd name="connsiteY126" fmla="*/ 2807345 h 5025119"/>
              <a:gd name="connsiteX127" fmla="*/ 295688 w 6886274"/>
              <a:gd name="connsiteY127" fmla="*/ 2913059 h 5025119"/>
              <a:gd name="connsiteX128" fmla="*/ 235386 w 6886274"/>
              <a:gd name="connsiteY128" fmla="*/ 2978572 h 5025119"/>
              <a:gd name="connsiteX129" fmla="*/ 25448 w 6886274"/>
              <a:gd name="connsiteY129" fmla="*/ 2952888 h 5025119"/>
              <a:gd name="connsiteX130" fmla="*/ 305738 w 6886274"/>
              <a:gd name="connsiteY130" fmla="*/ 3119275 h 5025119"/>
              <a:gd name="connsiteX131" fmla="*/ 79049 w 6886274"/>
              <a:gd name="connsiteY131" fmla="*/ 3098430 h 5025119"/>
              <a:gd name="connsiteX132" fmla="*/ 4975 w 6886274"/>
              <a:gd name="connsiteY132" fmla="*/ 3109969 h 5025119"/>
              <a:gd name="connsiteX133" fmla="*/ 47037 w 6886274"/>
              <a:gd name="connsiteY133" fmla="*/ 3163943 h 5025119"/>
              <a:gd name="connsiteX134" fmla="*/ 213425 w 6886274"/>
              <a:gd name="connsiteY134" fmla="*/ 3255139 h 5025119"/>
              <a:gd name="connsiteX135" fmla="*/ 556622 w 6886274"/>
              <a:gd name="connsiteY135" fmla="*/ 3502301 h 5025119"/>
              <a:gd name="connsiteX136" fmla="*/ 224592 w 6886274"/>
              <a:gd name="connsiteY136" fmla="*/ 3388771 h 5025119"/>
              <a:gd name="connsiteX137" fmla="*/ 574861 w 6886274"/>
              <a:gd name="connsiteY137" fmla="*/ 3643004 h 5025119"/>
              <a:gd name="connsiteX138" fmla="*/ 652657 w 6886274"/>
              <a:gd name="connsiteY138" fmla="*/ 3727501 h 5025119"/>
              <a:gd name="connsiteX139" fmla="*/ 810111 w 6886274"/>
              <a:gd name="connsiteY139" fmla="*/ 3937067 h 5025119"/>
              <a:gd name="connsiteX140" fmla="*/ 802294 w 6886274"/>
              <a:gd name="connsiteY140" fmla="*/ 3960890 h 5025119"/>
              <a:gd name="connsiteX141" fmla="*/ 620646 w 6886274"/>
              <a:gd name="connsiteY141" fmla="*/ 3927017 h 5025119"/>
              <a:gd name="connsiteX142" fmla="*/ 856268 w 6886274"/>
              <a:gd name="connsiteY142" fmla="*/ 4103082 h 5025119"/>
              <a:gd name="connsiteX143" fmla="*/ 1099707 w 6886274"/>
              <a:gd name="connsiteY143" fmla="*/ 4238574 h 5025119"/>
              <a:gd name="connsiteX144" fmla="*/ 926992 w 6886274"/>
              <a:gd name="connsiteY144" fmla="*/ 4218102 h 5025119"/>
              <a:gd name="connsiteX145" fmla="*/ 689508 w 6886274"/>
              <a:gd name="connsiteY145" fmla="*/ 4140677 h 5025119"/>
              <a:gd name="connsiteX146" fmla="*/ 606873 w 6886274"/>
              <a:gd name="connsiteY146" fmla="*/ 4169711 h 5025119"/>
              <a:gd name="connsiteX147" fmla="*/ 831701 w 6886274"/>
              <a:gd name="connsiteY147" fmla="*/ 4297759 h 5025119"/>
              <a:gd name="connsiteX148" fmla="*/ 960493 w 6886274"/>
              <a:gd name="connsiteY148" fmla="*/ 4356944 h 5025119"/>
              <a:gd name="connsiteX149" fmla="*/ 1012233 w 6886274"/>
              <a:gd name="connsiteY149" fmla="*/ 4402356 h 5025119"/>
              <a:gd name="connsiteX150" fmla="*/ 1159636 w 6886274"/>
              <a:gd name="connsiteY150" fmla="*/ 4564276 h 5025119"/>
              <a:gd name="connsiteX151" fmla="*/ 1592169 w 6886274"/>
              <a:gd name="connsiteY151" fmla="*/ 4741458 h 5025119"/>
              <a:gd name="connsiteX152" fmla="*/ 3110499 w 6886274"/>
              <a:gd name="connsiteY152" fmla="*/ 5032171 h 5025119"/>
              <a:gd name="connsiteX153" fmla="*/ 6033630 w 6886274"/>
              <a:gd name="connsiteY153" fmla="*/ 4091915 h 5025119"/>
              <a:gd name="connsiteX154" fmla="*/ 6180661 w 6886274"/>
              <a:gd name="connsiteY154" fmla="*/ 3957912 h 5025119"/>
              <a:gd name="connsiteX155" fmla="*/ 6305359 w 6886274"/>
              <a:gd name="connsiteY155" fmla="*/ 3837309 h 5025119"/>
              <a:gd name="connsiteX156" fmla="*/ 6240218 w 6886274"/>
              <a:gd name="connsiteY156" fmla="*/ 3796364 h 5025119"/>
              <a:gd name="connsiteX157" fmla="*/ 6328437 w 6886274"/>
              <a:gd name="connsiteY157" fmla="*/ 3681344 h 5025119"/>
              <a:gd name="connsiteX158" fmla="*/ 6608355 w 6886274"/>
              <a:gd name="connsiteY158" fmla="*/ 3326236 h 5025119"/>
              <a:gd name="connsiteX159" fmla="*/ 6731191 w 6886274"/>
              <a:gd name="connsiteY159" fmla="*/ 3248067 h 5025119"/>
              <a:gd name="connsiteX160" fmla="*/ 6880456 w 6886274"/>
              <a:gd name="connsiteY160" fmla="*/ 3051529 h 5025119"/>
              <a:gd name="connsiteX161" fmla="*/ 6901673 w 6886274"/>
              <a:gd name="connsiteY161" fmla="*/ 2763795 h 5025119"/>
              <a:gd name="connsiteX162" fmla="*/ 6871150 w 6886274"/>
              <a:gd name="connsiteY162" fmla="*/ 2948421 h 5025119"/>
              <a:gd name="connsiteX163" fmla="*/ 6848444 w 6886274"/>
              <a:gd name="connsiteY163" fmla="*/ 2890353 h 5025119"/>
              <a:gd name="connsiteX164" fmla="*/ 6878223 w 6886274"/>
              <a:gd name="connsiteY164" fmla="*/ 2873230 h 5025119"/>
              <a:gd name="connsiteX165" fmla="*/ 6762459 w 6886274"/>
              <a:gd name="connsiteY165" fmla="*/ 2568745 h 5025119"/>
              <a:gd name="connsiteX166" fmla="*/ 6673123 w 6886274"/>
              <a:gd name="connsiteY166" fmla="*/ 2451493 h 5025119"/>
              <a:gd name="connsiteX167" fmla="*/ 6662700 w 6886274"/>
              <a:gd name="connsiteY167" fmla="*/ 2346896 h 5025119"/>
              <a:gd name="connsiteX168" fmla="*/ 6487752 w 6886274"/>
              <a:gd name="connsiteY168" fmla="*/ 2285105 h 5025119"/>
              <a:gd name="connsiteX169" fmla="*/ 6652278 w 6886274"/>
              <a:gd name="connsiteY169" fmla="*/ 2063628 h 5025119"/>
              <a:gd name="connsiteX170" fmla="*/ 6668656 w 6886274"/>
              <a:gd name="connsiteY170" fmla="*/ 2017843 h 5025119"/>
              <a:gd name="connsiteX171" fmla="*/ 6570015 w 6886274"/>
              <a:gd name="connsiteY171" fmla="*/ 1854062 h 5025119"/>
              <a:gd name="connsiteX172" fmla="*/ 6554009 w 6886274"/>
              <a:gd name="connsiteY172" fmla="*/ 1827633 h 5025119"/>
              <a:gd name="connsiteX173" fmla="*/ 6517531 w 6886274"/>
              <a:gd name="connsiteY173" fmla="*/ 1775149 h 5025119"/>
              <a:gd name="connsiteX174" fmla="*/ 6412934 w 6886274"/>
              <a:gd name="connsiteY174" fmla="*/ 1762493 h 5025119"/>
              <a:gd name="connsiteX175" fmla="*/ 6467279 w 6886274"/>
              <a:gd name="connsiteY175" fmla="*/ 1725642 h 5025119"/>
              <a:gd name="connsiteX176" fmla="*/ 6572621 w 6886274"/>
              <a:gd name="connsiteY176" fmla="*/ 1600200 h 5025119"/>
              <a:gd name="connsiteX177" fmla="*/ 6502641 w 6886274"/>
              <a:gd name="connsiteY177" fmla="*/ 1480341 h 5025119"/>
              <a:gd name="connsiteX178" fmla="*/ 6481796 w 6886274"/>
              <a:gd name="connsiteY178" fmla="*/ 1461358 h 5025119"/>
              <a:gd name="connsiteX179" fmla="*/ 6509713 w 6886274"/>
              <a:gd name="connsiteY179" fmla="*/ 1436418 h 5025119"/>
              <a:gd name="connsiteX180" fmla="*/ 6567037 w 6886274"/>
              <a:gd name="connsiteY180" fmla="*/ 1348199 h 5025119"/>
              <a:gd name="connsiteX181" fmla="*/ 6596816 w 6886274"/>
              <a:gd name="connsiteY181" fmla="*/ 1286781 h 5025119"/>
              <a:gd name="connsiteX182" fmla="*/ 6632178 w 6886274"/>
              <a:gd name="connsiteY182" fmla="*/ 1261842 h 5025119"/>
              <a:gd name="connsiteX183" fmla="*/ 6639994 w 6886274"/>
              <a:gd name="connsiteY183" fmla="*/ 1240625 h 5025119"/>
              <a:gd name="connsiteX184" fmla="*/ 6622127 w 6886274"/>
              <a:gd name="connsiteY184" fmla="*/ 1136400 h 5025119"/>
              <a:gd name="connsiteX185" fmla="*/ 6612077 w 6886274"/>
              <a:gd name="connsiteY185" fmla="*/ 1109599 h 5025119"/>
              <a:gd name="connsiteX186" fmla="*/ 6531675 w 6886274"/>
              <a:gd name="connsiteY186" fmla="*/ 1009469 h 5025119"/>
              <a:gd name="connsiteX187" fmla="*/ 6456113 w 6886274"/>
              <a:gd name="connsiteY187" fmla="*/ 845315 h 5025119"/>
              <a:gd name="connsiteX188" fmla="*/ 6440851 w 6886274"/>
              <a:gd name="connsiteY188" fmla="*/ 739229 h 5025119"/>
              <a:gd name="connsiteX189" fmla="*/ 6434523 w 6886274"/>
              <a:gd name="connsiteY189" fmla="*/ 715034 h 5025119"/>
              <a:gd name="connsiteX190" fmla="*/ 6432290 w 6886274"/>
              <a:gd name="connsiteY190" fmla="*/ 617510 h 5025119"/>
              <a:gd name="connsiteX191" fmla="*/ 6416284 w 6886274"/>
              <a:gd name="connsiteY191" fmla="*/ 595176 h 5025119"/>
              <a:gd name="connsiteX192" fmla="*/ 6267763 w 6886274"/>
              <a:gd name="connsiteY192" fmla="*/ 591826 h 5025119"/>
              <a:gd name="connsiteX193" fmla="*/ 6236496 w 6886274"/>
              <a:gd name="connsiteY193" fmla="*/ 521102 h 5025119"/>
              <a:gd name="connsiteX194" fmla="*/ 6257341 w 6886274"/>
              <a:gd name="connsiteY194" fmla="*/ 487229 h 5025119"/>
              <a:gd name="connsiteX195" fmla="*/ 6248780 w 6886274"/>
              <a:gd name="connsiteY195" fmla="*/ 465267 h 5025119"/>
              <a:gd name="connsiteX196" fmla="*/ 6226818 w 6886274"/>
              <a:gd name="connsiteY196" fmla="*/ 473456 h 5025119"/>
              <a:gd name="connsiteX197" fmla="*/ 6115149 w 6886274"/>
              <a:gd name="connsiteY197" fmla="*/ 551625 h 5025119"/>
              <a:gd name="connsiteX198" fmla="*/ 5951739 w 6886274"/>
              <a:gd name="connsiteY198" fmla="*/ 659944 h 5025119"/>
              <a:gd name="connsiteX199" fmla="*/ 5917122 w 6886274"/>
              <a:gd name="connsiteY199" fmla="*/ 644310 h 5025119"/>
              <a:gd name="connsiteX200" fmla="*/ 5890694 w 6886274"/>
              <a:gd name="connsiteY200" fmla="*/ 630538 h 5025119"/>
              <a:gd name="connsiteX201" fmla="*/ 5837464 w 6886274"/>
              <a:gd name="connsiteY201" fmla="*/ 646916 h 5025119"/>
              <a:gd name="connsiteX202" fmla="*/ 5809175 w 6886274"/>
              <a:gd name="connsiteY202" fmla="*/ 683395 h 5025119"/>
              <a:gd name="connsiteX203" fmla="*/ 5815503 w 6886274"/>
              <a:gd name="connsiteY203" fmla="*/ 698656 h 5025119"/>
              <a:gd name="connsiteX204" fmla="*/ 5746268 w 6886274"/>
              <a:gd name="connsiteY204" fmla="*/ 667389 h 5025119"/>
              <a:gd name="connsiteX205" fmla="*/ 5458905 w 6886274"/>
              <a:gd name="connsiteY205" fmla="*/ 754119 h 5025119"/>
              <a:gd name="connsiteX206" fmla="*/ 885302 w 6886274"/>
              <a:gd name="connsiteY206" fmla="*/ 1333310 h 5025119"/>
              <a:gd name="connsiteX207" fmla="*/ 862596 w 6886274"/>
              <a:gd name="connsiteY207" fmla="*/ 1314326 h 5025119"/>
              <a:gd name="connsiteX208" fmla="*/ 866318 w 6886274"/>
              <a:gd name="connsiteY208" fmla="*/ 1309860 h 5025119"/>
              <a:gd name="connsiteX209" fmla="*/ 912103 w 6886274"/>
              <a:gd name="connsiteY209" fmla="*/ 1341127 h 5025119"/>
              <a:gd name="connsiteX210" fmla="*/ 885302 w 6886274"/>
              <a:gd name="connsiteY210" fmla="*/ 1333310 h 5025119"/>
              <a:gd name="connsiteX211" fmla="*/ 1140280 w 6886274"/>
              <a:gd name="connsiteY211" fmla="*/ 787619 h 5025119"/>
              <a:gd name="connsiteX212" fmla="*/ 1414987 w 6886274"/>
              <a:gd name="connsiteY212" fmla="*/ 975596 h 5025119"/>
              <a:gd name="connsiteX213" fmla="*/ 1410892 w 6886274"/>
              <a:gd name="connsiteY213" fmla="*/ 980063 h 5025119"/>
              <a:gd name="connsiteX214" fmla="*/ 1140280 w 6886274"/>
              <a:gd name="connsiteY214" fmla="*/ 787619 h 50251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</a:cxnLst>
            <a:rect l="l" t="t" r="r" b="b"/>
            <a:pathLst>
              <a:path w="6886274" h="5025119">
                <a:moveTo>
                  <a:pt x="5458905" y="754119"/>
                </a:moveTo>
                <a:cubicBezTo>
                  <a:pt x="5417216" y="775336"/>
                  <a:pt x="4594585" y="1111088"/>
                  <a:pt x="3455557" y="1027709"/>
                </a:cubicBezTo>
                <a:cubicBezTo>
                  <a:pt x="3415356" y="1024731"/>
                  <a:pt x="3377389" y="1022869"/>
                  <a:pt x="3338677" y="1021381"/>
                </a:cubicBezTo>
                <a:cubicBezTo>
                  <a:pt x="2996224" y="1006119"/>
                  <a:pt x="2660100" y="998674"/>
                  <a:pt x="2518280" y="980435"/>
                </a:cubicBezTo>
                <a:cubicBezTo>
                  <a:pt x="2407355" y="965918"/>
                  <a:pt x="1840075" y="843082"/>
                  <a:pt x="1673687" y="739229"/>
                </a:cubicBezTo>
                <a:cubicBezTo>
                  <a:pt x="1503578" y="632771"/>
                  <a:pt x="1343146" y="515146"/>
                  <a:pt x="1183459" y="397149"/>
                </a:cubicBezTo>
                <a:cubicBezTo>
                  <a:pt x="1114224" y="346153"/>
                  <a:pt x="1040522" y="299624"/>
                  <a:pt x="977987" y="241184"/>
                </a:cubicBezTo>
                <a:cubicBezTo>
                  <a:pt x="915453" y="182372"/>
                  <a:pt x="855896" y="121326"/>
                  <a:pt x="788150" y="66980"/>
                </a:cubicBezTo>
                <a:cubicBezTo>
                  <a:pt x="768794" y="51346"/>
                  <a:pt x="749438" y="34596"/>
                  <a:pt x="721148" y="31990"/>
                </a:cubicBezTo>
                <a:cubicBezTo>
                  <a:pt x="714820" y="31246"/>
                  <a:pt x="708120" y="31618"/>
                  <a:pt x="701792" y="32362"/>
                </a:cubicBezTo>
                <a:cubicBezTo>
                  <a:pt x="694720" y="33107"/>
                  <a:pt x="689136" y="36829"/>
                  <a:pt x="686530" y="43157"/>
                </a:cubicBezTo>
                <a:cubicBezTo>
                  <a:pt x="683925" y="50230"/>
                  <a:pt x="688392" y="54324"/>
                  <a:pt x="693603" y="58046"/>
                </a:cubicBezTo>
                <a:cubicBezTo>
                  <a:pt x="697325" y="60652"/>
                  <a:pt x="701047" y="64747"/>
                  <a:pt x="705886" y="65491"/>
                </a:cubicBezTo>
                <a:cubicBezTo>
                  <a:pt x="736782" y="69958"/>
                  <a:pt x="748321" y="92664"/>
                  <a:pt x="762838" y="112764"/>
                </a:cubicBezTo>
                <a:cubicBezTo>
                  <a:pt x="769166" y="121326"/>
                  <a:pt x="775866" y="128026"/>
                  <a:pt x="764327" y="140309"/>
                </a:cubicBezTo>
                <a:cubicBezTo>
                  <a:pt x="754277" y="151104"/>
                  <a:pt x="764699" y="156688"/>
                  <a:pt x="775121" y="159666"/>
                </a:cubicBezTo>
                <a:cubicBezTo>
                  <a:pt x="789638" y="163760"/>
                  <a:pt x="806761" y="163016"/>
                  <a:pt x="823139" y="176416"/>
                </a:cubicBezTo>
                <a:cubicBezTo>
                  <a:pt x="761721" y="177533"/>
                  <a:pt x="735665" y="142171"/>
                  <a:pt x="707748" y="109414"/>
                </a:cubicBezTo>
                <a:cubicBezTo>
                  <a:pt x="697325" y="97503"/>
                  <a:pt x="690253" y="83358"/>
                  <a:pt x="681319" y="69958"/>
                </a:cubicBezTo>
                <a:cubicBezTo>
                  <a:pt x="670152" y="53580"/>
                  <a:pt x="657124" y="52835"/>
                  <a:pt x="640746" y="67352"/>
                </a:cubicBezTo>
                <a:cubicBezTo>
                  <a:pt x="626229" y="80380"/>
                  <a:pt x="619157" y="79264"/>
                  <a:pt x="614318" y="61396"/>
                </a:cubicBezTo>
                <a:cubicBezTo>
                  <a:pt x="606873" y="33479"/>
                  <a:pt x="589750" y="13751"/>
                  <a:pt x="560716" y="3701"/>
                </a:cubicBezTo>
                <a:cubicBezTo>
                  <a:pt x="554388" y="1467"/>
                  <a:pt x="546572" y="-3372"/>
                  <a:pt x="540616" y="3701"/>
                </a:cubicBezTo>
                <a:cubicBezTo>
                  <a:pt x="535405" y="9656"/>
                  <a:pt x="539871" y="16729"/>
                  <a:pt x="543594" y="21940"/>
                </a:cubicBezTo>
                <a:cubicBezTo>
                  <a:pt x="550294" y="31246"/>
                  <a:pt x="556250" y="40179"/>
                  <a:pt x="558855" y="51346"/>
                </a:cubicBezTo>
                <a:cubicBezTo>
                  <a:pt x="560716" y="58791"/>
                  <a:pt x="562578" y="66980"/>
                  <a:pt x="557366" y="72563"/>
                </a:cubicBezTo>
                <a:cubicBezTo>
                  <a:pt x="535777" y="96386"/>
                  <a:pt x="551411" y="107553"/>
                  <a:pt x="570022" y="120209"/>
                </a:cubicBezTo>
                <a:cubicBezTo>
                  <a:pt x="595706" y="137332"/>
                  <a:pt x="605756" y="162643"/>
                  <a:pt x="599801" y="192794"/>
                </a:cubicBezTo>
                <a:cubicBezTo>
                  <a:pt x="597567" y="205078"/>
                  <a:pt x="599056" y="212522"/>
                  <a:pt x="614318" y="212150"/>
                </a:cubicBezTo>
                <a:cubicBezTo>
                  <a:pt x="620273" y="212150"/>
                  <a:pt x="621762" y="216245"/>
                  <a:pt x="623996" y="220711"/>
                </a:cubicBezTo>
                <a:cubicBezTo>
                  <a:pt x="671641" y="326053"/>
                  <a:pt x="740504" y="418366"/>
                  <a:pt x="821278" y="503235"/>
                </a:cubicBezTo>
                <a:cubicBezTo>
                  <a:pt x="886791" y="572098"/>
                  <a:pt x="959004" y="634260"/>
                  <a:pt x="1033822" y="694562"/>
                </a:cubicBezTo>
                <a:cubicBezTo>
                  <a:pt x="1036055" y="696423"/>
                  <a:pt x="1038289" y="698656"/>
                  <a:pt x="1039406" y="702378"/>
                </a:cubicBezTo>
                <a:cubicBezTo>
                  <a:pt x="1004044" y="694934"/>
                  <a:pt x="973521" y="679672"/>
                  <a:pt x="944114" y="662550"/>
                </a:cubicBezTo>
                <a:cubicBezTo>
                  <a:pt x="865946" y="617138"/>
                  <a:pt x="800061" y="558325"/>
                  <a:pt x="733432" y="500629"/>
                </a:cubicBezTo>
                <a:cubicBezTo>
                  <a:pt x="692858" y="465267"/>
                  <a:pt x="651169" y="431022"/>
                  <a:pt x="606501" y="399755"/>
                </a:cubicBezTo>
                <a:cubicBezTo>
                  <a:pt x="599056" y="394543"/>
                  <a:pt x="593845" y="387843"/>
                  <a:pt x="588634" y="381143"/>
                </a:cubicBezTo>
                <a:cubicBezTo>
                  <a:pt x="585656" y="377421"/>
                  <a:pt x="581934" y="374071"/>
                  <a:pt x="575978" y="375560"/>
                </a:cubicBezTo>
                <a:cubicBezTo>
                  <a:pt x="568533" y="377421"/>
                  <a:pt x="567789" y="383004"/>
                  <a:pt x="567044" y="388588"/>
                </a:cubicBezTo>
                <a:cubicBezTo>
                  <a:pt x="564811" y="406455"/>
                  <a:pt x="569650" y="422461"/>
                  <a:pt x="578956" y="437722"/>
                </a:cubicBezTo>
                <a:cubicBezTo>
                  <a:pt x="603151" y="476806"/>
                  <a:pt x="638885" y="506957"/>
                  <a:pt x="675736" y="535619"/>
                </a:cubicBezTo>
                <a:cubicBezTo>
                  <a:pt x="723381" y="572470"/>
                  <a:pt x="769538" y="610810"/>
                  <a:pt x="811600" y="652872"/>
                </a:cubicBezTo>
                <a:cubicBezTo>
                  <a:pt x="814578" y="655850"/>
                  <a:pt x="820161" y="657711"/>
                  <a:pt x="818300" y="666272"/>
                </a:cubicBezTo>
                <a:cubicBezTo>
                  <a:pt x="791872" y="646544"/>
                  <a:pt x="766932" y="627188"/>
                  <a:pt x="741621" y="608576"/>
                </a:cubicBezTo>
                <a:cubicBezTo>
                  <a:pt x="716681" y="589965"/>
                  <a:pt x="691369" y="571353"/>
                  <a:pt x="666430" y="553114"/>
                </a:cubicBezTo>
                <a:cubicBezTo>
                  <a:pt x="660474" y="548647"/>
                  <a:pt x="654146" y="542319"/>
                  <a:pt x="645585" y="547903"/>
                </a:cubicBezTo>
                <a:cubicBezTo>
                  <a:pt x="636652" y="553486"/>
                  <a:pt x="637768" y="562792"/>
                  <a:pt x="640002" y="570236"/>
                </a:cubicBezTo>
                <a:cubicBezTo>
                  <a:pt x="647074" y="592198"/>
                  <a:pt x="659358" y="611554"/>
                  <a:pt x="675736" y="628677"/>
                </a:cubicBezTo>
                <a:cubicBezTo>
                  <a:pt x="731570" y="685256"/>
                  <a:pt x="795966" y="734018"/>
                  <a:pt x="855896" y="786875"/>
                </a:cubicBezTo>
                <a:cubicBezTo>
                  <a:pt x="888280" y="815537"/>
                  <a:pt x="918058" y="846060"/>
                  <a:pt x="946348" y="877699"/>
                </a:cubicBezTo>
                <a:cubicBezTo>
                  <a:pt x="952676" y="884772"/>
                  <a:pt x="952303" y="891472"/>
                  <a:pt x="950442" y="899661"/>
                </a:cubicBezTo>
                <a:cubicBezTo>
                  <a:pt x="942998" y="932790"/>
                  <a:pt x="954537" y="943957"/>
                  <a:pt x="991760" y="937629"/>
                </a:cubicBezTo>
                <a:cubicBezTo>
                  <a:pt x="1003299" y="935767"/>
                  <a:pt x="1011116" y="937629"/>
                  <a:pt x="1018188" y="945445"/>
                </a:cubicBezTo>
                <a:cubicBezTo>
                  <a:pt x="1103802" y="1042225"/>
                  <a:pt x="1205048" y="1123744"/>
                  <a:pt x="1315601" y="1196329"/>
                </a:cubicBezTo>
                <a:cubicBezTo>
                  <a:pt x="1360641" y="1225735"/>
                  <a:pt x="1407170" y="1253653"/>
                  <a:pt x="1454443" y="1279709"/>
                </a:cubicBezTo>
                <a:cubicBezTo>
                  <a:pt x="1454443" y="1281570"/>
                  <a:pt x="1454443" y="1283804"/>
                  <a:pt x="1454443" y="1285665"/>
                </a:cubicBezTo>
                <a:cubicBezTo>
                  <a:pt x="1454071" y="1288270"/>
                  <a:pt x="1453699" y="1289759"/>
                  <a:pt x="1453327" y="1291993"/>
                </a:cubicBezTo>
                <a:cubicBezTo>
                  <a:pt x="1386697" y="1251792"/>
                  <a:pt x="1320812" y="1210474"/>
                  <a:pt x="1256416" y="1166923"/>
                </a:cubicBezTo>
                <a:cubicBezTo>
                  <a:pt x="1081840" y="1048926"/>
                  <a:pt x="915080" y="922367"/>
                  <a:pt x="745715" y="798786"/>
                </a:cubicBezTo>
                <a:cubicBezTo>
                  <a:pt x="688764" y="757096"/>
                  <a:pt x="643724" y="703867"/>
                  <a:pt x="592356" y="656966"/>
                </a:cubicBezTo>
                <a:cubicBezTo>
                  <a:pt x="558111" y="625699"/>
                  <a:pt x="525354" y="592943"/>
                  <a:pt x="485526" y="567259"/>
                </a:cubicBezTo>
                <a:cubicBezTo>
                  <a:pt x="469148" y="556836"/>
                  <a:pt x="452025" y="547530"/>
                  <a:pt x="430063" y="550136"/>
                </a:cubicBezTo>
                <a:cubicBezTo>
                  <a:pt x="421502" y="551253"/>
                  <a:pt x="411824" y="553486"/>
                  <a:pt x="408846" y="563164"/>
                </a:cubicBezTo>
                <a:cubicBezTo>
                  <a:pt x="406240" y="572842"/>
                  <a:pt x="414057" y="577309"/>
                  <a:pt x="421130" y="581403"/>
                </a:cubicBezTo>
                <a:cubicBezTo>
                  <a:pt x="422991" y="582520"/>
                  <a:pt x="424852" y="584009"/>
                  <a:pt x="426713" y="584009"/>
                </a:cubicBezTo>
                <a:cubicBezTo>
                  <a:pt x="462075" y="586242"/>
                  <a:pt x="470264" y="614532"/>
                  <a:pt x="487015" y="635005"/>
                </a:cubicBezTo>
                <a:cubicBezTo>
                  <a:pt x="492226" y="641333"/>
                  <a:pt x="492598" y="647661"/>
                  <a:pt x="487015" y="655105"/>
                </a:cubicBezTo>
                <a:cubicBezTo>
                  <a:pt x="476964" y="668505"/>
                  <a:pt x="484037" y="674461"/>
                  <a:pt x="497437" y="678183"/>
                </a:cubicBezTo>
                <a:cubicBezTo>
                  <a:pt x="510837" y="681906"/>
                  <a:pt x="525354" y="683022"/>
                  <a:pt x="539871" y="691584"/>
                </a:cubicBezTo>
                <a:cubicBezTo>
                  <a:pt x="516793" y="698656"/>
                  <a:pt x="500787" y="691212"/>
                  <a:pt x="485898" y="681906"/>
                </a:cubicBezTo>
                <a:cubicBezTo>
                  <a:pt x="452397" y="661433"/>
                  <a:pt x="430808" y="631282"/>
                  <a:pt x="410335" y="600387"/>
                </a:cubicBezTo>
                <a:cubicBezTo>
                  <a:pt x="406240" y="594431"/>
                  <a:pt x="402890" y="587731"/>
                  <a:pt x="397307" y="582892"/>
                </a:cubicBezTo>
                <a:cubicBezTo>
                  <a:pt x="386884" y="573214"/>
                  <a:pt x="375717" y="572098"/>
                  <a:pt x="363062" y="584009"/>
                </a:cubicBezTo>
                <a:cubicBezTo>
                  <a:pt x="346311" y="599643"/>
                  <a:pt x="340356" y="598526"/>
                  <a:pt x="334772" y="578426"/>
                </a:cubicBezTo>
                <a:cubicBezTo>
                  <a:pt x="327327" y="551253"/>
                  <a:pt x="310577" y="532269"/>
                  <a:pt x="281915" y="522219"/>
                </a:cubicBezTo>
                <a:cubicBezTo>
                  <a:pt x="275960" y="519985"/>
                  <a:pt x="269632" y="517007"/>
                  <a:pt x="263304" y="521846"/>
                </a:cubicBezTo>
                <a:cubicBezTo>
                  <a:pt x="256604" y="527430"/>
                  <a:pt x="261070" y="533013"/>
                  <a:pt x="263676" y="538225"/>
                </a:cubicBezTo>
                <a:cubicBezTo>
                  <a:pt x="267398" y="546414"/>
                  <a:pt x="271865" y="554603"/>
                  <a:pt x="275215" y="563164"/>
                </a:cubicBezTo>
                <a:cubicBezTo>
                  <a:pt x="281171" y="576937"/>
                  <a:pt x="282288" y="591454"/>
                  <a:pt x="271121" y="604854"/>
                </a:cubicBezTo>
                <a:cubicBezTo>
                  <a:pt x="262931" y="614532"/>
                  <a:pt x="263676" y="620860"/>
                  <a:pt x="274471" y="627560"/>
                </a:cubicBezTo>
                <a:cubicBezTo>
                  <a:pt x="309088" y="648405"/>
                  <a:pt x="331050" y="675578"/>
                  <a:pt x="319138" y="718012"/>
                </a:cubicBezTo>
                <a:cubicBezTo>
                  <a:pt x="317277" y="723968"/>
                  <a:pt x="319511" y="729924"/>
                  <a:pt x="326583" y="729551"/>
                </a:cubicBezTo>
                <a:cubicBezTo>
                  <a:pt x="342217" y="728435"/>
                  <a:pt x="344822" y="738113"/>
                  <a:pt x="349289" y="748163"/>
                </a:cubicBezTo>
                <a:cubicBezTo>
                  <a:pt x="392840" y="844571"/>
                  <a:pt x="455747" y="928695"/>
                  <a:pt x="528332" y="1007608"/>
                </a:cubicBezTo>
                <a:cubicBezTo>
                  <a:pt x="600173" y="1085777"/>
                  <a:pt x="680947" y="1155756"/>
                  <a:pt x="766932" y="1222758"/>
                </a:cubicBezTo>
                <a:cubicBezTo>
                  <a:pt x="742737" y="1220524"/>
                  <a:pt x="711470" y="1206752"/>
                  <a:pt x="681319" y="1190746"/>
                </a:cubicBezTo>
                <a:cubicBezTo>
                  <a:pt x="601662" y="1147939"/>
                  <a:pt x="536149" y="1089871"/>
                  <a:pt x="469520" y="1032920"/>
                </a:cubicBezTo>
                <a:cubicBezTo>
                  <a:pt x="422991" y="993091"/>
                  <a:pt x="377579" y="952146"/>
                  <a:pt x="325466" y="917900"/>
                </a:cubicBezTo>
                <a:cubicBezTo>
                  <a:pt x="319511" y="914178"/>
                  <a:pt x="315416" y="909339"/>
                  <a:pt x="312066" y="903383"/>
                </a:cubicBezTo>
                <a:cubicBezTo>
                  <a:pt x="309088" y="898172"/>
                  <a:pt x="304621" y="893333"/>
                  <a:pt x="296805" y="895566"/>
                </a:cubicBezTo>
                <a:cubicBezTo>
                  <a:pt x="288988" y="898172"/>
                  <a:pt x="288243" y="904872"/>
                  <a:pt x="288243" y="910828"/>
                </a:cubicBezTo>
                <a:cubicBezTo>
                  <a:pt x="289360" y="933162"/>
                  <a:pt x="295688" y="953262"/>
                  <a:pt x="309460" y="971129"/>
                </a:cubicBezTo>
                <a:cubicBezTo>
                  <a:pt x="336261" y="1006864"/>
                  <a:pt x="371995" y="1034781"/>
                  <a:pt x="407729" y="1062698"/>
                </a:cubicBezTo>
                <a:cubicBezTo>
                  <a:pt x="457236" y="1101038"/>
                  <a:pt x="503021" y="1142728"/>
                  <a:pt x="544338" y="1189257"/>
                </a:cubicBezTo>
                <a:cubicBezTo>
                  <a:pt x="514560" y="1166551"/>
                  <a:pt x="484781" y="1143472"/>
                  <a:pt x="454630" y="1120766"/>
                </a:cubicBezTo>
                <a:cubicBezTo>
                  <a:pt x="431924" y="1103644"/>
                  <a:pt x="408474" y="1087265"/>
                  <a:pt x="385396" y="1070515"/>
                </a:cubicBezTo>
                <a:cubicBezTo>
                  <a:pt x="379812" y="1066421"/>
                  <a:pt x="373856" y="1061954"/>
                  <a:pt x="366040" y="1067537"/>
                </a:cubicBezTo>
                <a:cubicBezTo>
                  <a:pt x="358967" y="1072376"/>
                  <a:pt x="360084" y="1079449"/>
                  <a:pt x="361573" y="1086149"/>
                </a:cubicBezTo>
                <a:cubicBezTo>
                  <a:pt x="367156" y="1112577"/>
                  <a:pt x="382790" y="1133794"/>
                  <a:pt x="402146" y="1152778"/>
                </a:cubicBezTo>
                <a:cubicBezTo>
                  <a:pt x="425596" y="1175484"/>
                  <a:pt x="450164" y="1197074"/>
                  <a:pt x="475475" y="1218663"/>
                </a:cubicBezTo>
                <a:cubicBezTo>
                  <a:pt x="448303" y="1212707"/>
                  <a:pt x="421130" y="1206752"/>
                  <a:pt x="393957" y="1201913"/>
                </a:cubicBezTo>
                <a:cubicBezTo>
                  <a:pt x="406240" y="1245091"/>
                  <a:pt x="434902" y="1253653"/>
                  <a:pt x="460586" y="1260353"/>
                </a:cubicBezTo>
                <a:cubicBezTo>
                  <a:pt x="495204" y="1268914"/>
                  <a:pt x="528332" y="1279709"/>
                  <a:pt x="561089" y="1291993"/>
                </a:cubicBezTo>
                <a:cubicBezTo>
                  <a:pt x="574861" y="1304276"/>
                  <a:pt x="588634" y="1316188"/>
                  <a:pt x="602034" y="1328843"/>
                </a:cubicBezTo>
                <a:cubicBezTo>
                  <a:pt x="615807" y="1341872"/>
                  <a:pt x="628835" y="1354900"/>
                  <a:pt x="641863" y="1368672"/>
                </a:cubicBezTo>
                <a:cubicBezTo>
                  <a:pt x="651169" y="1378722"/>
                  <a:pt x="662335" y="1387284"/>
                  <a:pt x="651541" y="1404406"/>
                </a:cubicBezTo>
                <a:cubicBezTo>
                  <a:pt x="646702" y="1412223"/>
                  <a:pt x="678341" y="1454658"/>
                  <a:pt x="688392" y="1457263"/>
                </a:cubicBezTo>
                <a:cubicBezTo>
                  <a:pt x="689881" y="1457635"/>
                  <a:pt x="691369" y="1458008"/>
                  <a:pt x="692486" y="1458008"/>
                </a:cubicBezTo>
                <a:cubicBezTo>
                  <a:pt x="714076" y="1456519"/>
                  <a:pt x="718915" y="1469175"/>
                  <a:pt x="719287" y="1485181"/>
                </a:cubicBezTo>
                <a:cubicBezTo>
                  <a:pt x="719659" y="1500814"/>
                  <a:pt x="715937" y="1520170"/>
                  <a:pt x="745343" y="1512353"/>
                </a:cubicBezTo>
                <a:cubicBezTo>
                  <a:pt x="748693" y="1511609"/>
                  <a:pt x="749438" y="1513842"/>
                  <a:pt x="750926" y="1516448"/>
                </a:cubicBezTo>
                <a:cubicBezTo>
                  <a:pt x="782938" y="1583077"/>
                  <a:pt x="836912" y="1634445"/>
                  <a:pt x="890141" y="1685813"/>
                </a:cubicBezTo>
                <a:cubicBezTo>
                  <a:pt x="893119" y="1688419"/>
                  <a:pt x="896097" y="1691024"/>
                  <a:pt x="899074" y="1693630"/>
                </a:cubicBezTo>
                <a:cubicBezTo>
                  <a:pt x="843240" y="1680602"/>
                  <a:pt x="658985" y="1663851"/>
                  <a:pt x="605012" y="1669435"/>
                </a:cubicBezTo>
                <a:cubicBezTo>
                  <a:pt x="556994" y="1674274"/>
                  <a:pt x="285638" y="1593128"/>
                  <a:pt x="229431" y="1545110"/>
                </a:cubicBezTo>
                <a:cubicBezTo>
                  <a:pt x="221614" y="1582705"/>
                  <a:pt x="238364" y="1597594"/>
                  <a:pt x="251765" y="1614717"/>
                </a:cubicBezTo>
                <a:cubicBezTo>
                  <a:pt x="270748" y="1638912"/>
                  <a:pt x="273726" y="1656035"/>
                  <a:pt x="237992" y="1675391"/>
                </a:cubicBezTo>
                <a:cubicBezTo>
                  <a:pt x="135628" y="1730481"/>
                  <a:pt x="136745" y="1732342"/>
                  <a:pt x="232781" y="1807160"/>
                </a:cubicBezTo>
                <a:cubicBezTo>
                  <a:pt x="237248" y="1810511"/>
                  <a:pt x="235014" y="1821305"/>
                  <a:pt x="236131" y="1828750"/>
                </a:cubicBezTo>
                <a:cubicBezTo>
                  <a:pt x="211191" y="1839917"/>
                  <a:pt x="181785" y="1810883"/>
                  <a:pt x="152007" y="1842150"/>
                </a:cubicBezTo>
                <a:cubicBezTo>
                  <a:pt x="280426" y="1979503"/>
                  <a:pt x="475848" y="2110157"/>
                  <a:pt x="653030" y="2213265"/>
                </a:cubicBezTo>
                <a:cubicBezTo>
                  <a:pt x="509721" y="2247138"/>
                  <a:pt x="423735" y="2128024"/>
                  <a:pt x="318394" y="2143285"/>
                </a:cubicBezTo>
                <a:cubicBezTo>
                  <a:pt x="265909" y="2180508"/>
                  <a:pt x="422246" y="2240810"/>
                  <a:pt x="272982" y="2258305"/>
                </a:cubicBezTo>
                <a:cubicBezTo>
                  <a:pt x="337750" y="2291061"/>
                  <a:pt x="385768" y="2323073"/>
                  <a:pt x="430435" y="2360668"/>
                </a:cubicBezTo>
                <a:cubicBezTo>
                  <a:pt x="509721" y="2428042"/>
                  <a:pt x="525354" y="2472710"/>
                  <a:pt x="488876" y="2563162"/>
                </a:cubicBezTo>
                <a:cubicBezTo>
                  <a:pt x="464681" y="2622719"/>
                  <a:pt x="429691" y="2677437"/>
                  <a:pt x="460586" y="2748533"/>
                </a:cubicBezTo>
                <a:cubicBezTo>
                  <a:pt x="481803" y="2797295"/>
                  <a:pt x="473614" y="2829307"/>
                  <a:pt x="393212" y="2807345"/>
                </a:cubicBezTo>
                <a:cubicBezTo>
                  <a:pt x="306483" y="2783895"/>
                  <a:pt x="273726" y="2827818"/>
                  <a:pt x="295688" y="2913059"/>
                </a:cubicBezTo>
                <a:cubicBezTo>
                  <a:pt x="309833" y="2967777"/>
                  <a:pt x="294943" y="2984900"/>
                  <a:pt x="235386" y="2978572"/>
                </a:cubicBezTo>
                <a:cubicBezTo>
                  <a:pt x="169501" y="2971499"/>
                  <a:pt x="106967" y="2935765"/>
                  <a:pt x="25448" y="2952888"/>
                </a:cubicBezTo>
                <a:cubicBezTo>
                  <a:pt x="90588" y="3052646"/>
                  <a:pt x="229803" y="3024356"/>
                  <a:pt x="305738" y="3119275"/>
                </a:cubicBezTo>
                <a:cubicBezTo>
                  <a:pt x="215286" y="3119647"/>
                  <a:pt x="146051" y="3119275"/>
                  <a:pt x="79049" y="3098430"/>
                </a:cubicBezTo>
                <a:cubicBezTo>
                  <a:pt x="51132" y="3089869"/>
                  <a:pt x="20609" y="3081308"/>
                  <a:pt x="4975" y="3109969"/>
                </a:cubicBezTo>
                <a:cubicBezTo>
                  <a:pt x="-13636" y="3144587"/>
                  <a:pt x="24331" y="3157615"/>
                  <a:pt x="47037" y="3163943"/>
                </a:cubicBezTo>
                <a:cubicBezTo>
                  <a:pt x="111061" y="3181438"/>
                  <a:pt x="160196" y="3222755"/>
                  <a:pt x="213425" y="3255139"/>
                </a:cubicBezTo>
                <a:cubicBezTo>
                  <a:pt x="329933" y="3326236"/>
                  <a:pt x="457981" y="3385420"/>
                  <a:pt x="556622" y="3502301"/>
                </a:cubicBezTo>
                <a:cubicBezTo>
                  <a:pt x="432669" y="3472523"/>
                  <a:pt x="339983" y="3402915"/>
                  <a:pt x="224592" y="3388771"/>
                </a:cubicBezTo>
                <a:cubicBezTo>
                  <a:pt x="324722" y="3495601"/>
                  <a:pt x="453142" y="3565208"/>
                  <a:pt x="574861" y="3643004"/>
                </a:cubicBezTo>
                <a:cubicBezTo>
                  <a:pt x="609479" y="3664966"/>
                  <a:pt x="644841" y="3679855"/>
                  <a:pt x="652657" y="3727501"/>
                </a:cubicBezTo>
                <a:cubicBezTo>
                  <a:pt x="667919" y="3819814"/>
                  <a:pt x="712959" y="3896494"/>
                  <a:pt x="810111" y="3937067"/>
                </a:cubicBezTo>
                <a:cubicBezTo>
                  <a:pt x="810856" y="3937439"/>
                  <a:pt x="805644" y="3951212"/>
                  <a:pt x="802294" y="3960890"/>
                </a:cubicBezTo>
                <a:cubicBezTo>
                  <a:pt x="743110" y="3963868"/>
                  <a:pt x="696581" y="3909149"/>
                  <a:pt x="620646" y="3927017"/>
                </a:cubicBezTo>
                <a:cubicBezTo>
                  <a:pt x="692858" y="4001091"/>
                  <a:pt x="753532" y="4067720"/>
                  <a:pt x="856268" y="4103082"/>
                </a:cubicBezTo>
                <a:cubicBezTo>
                  <a:pt x="938531" y="4131372"/>
                  <a:pt x="1040150" y="4147377"/>
                  <a:pt x="1099707" y="4238574"/>
                </a:cubicBezTo>
                <a:cubicBezTo>
                  <a:pt x="1030472" y="4256441"/>
                  <a:pt x="978732" y="4234107"/>
                  <a:pt x="926992" y="4218102"/>
                </a:cubicBezTo>
                <a:cubicBezTo>
                  <a:pt x="847334" y="4193534"/>
                  <a:pt x="769166" y="4165617"/>
                  <a:pt x="689508" y="4140677"/>
                </a:cubicBezTo>
                <a:cubicBezTo>
                  <a:pt x="659358" y="4131372"/>
                  <a:pt x="626229" y="4124299"/>
                  <a:pt x="606873" y="4169711"/>
                </a:cubicBezTo>
                <a:cubicBezTo>
                  <a:pt x="707748" y="4179389"/>
                  <a:pt x="768421" y="4240435"/>
                  <a:pt x="831701" y="4297759"/>
                </a:cubicBezTo>
                <a:cubicBezTo>
                  <a:pt x="867435" y="4330143"/>
                  <a:pt x="896469" y="4373322"/>
                  <a:pt x="960493" y="4356944"/>
                </a:cubicBezTo>
                <a:cubicBezTo>
                  <a:pt x="994366" y="4348382"/>
                  <a:pt x="1015955" y="4372578"/>
                  <a:pt x="1012233" y="4402356"/>
                </a:cubicBezTo>
                <a:cubicBezTo>
                  <a:pt x="999577" y="4507325"/>
                  <a:pt x="1078118" y="4544176"/>
                  <a:pt x="1159636" y="4564276"/>
                </a:cubicBezTo>
                <a:cubicBezTo>
                  <a:pt x="1313740" y="4602616"/>
                  <a:pt x="1442160" y="4692324"/>
                  <a:pt x="1592169" y="4741458"/>
                </a:cubicBezTo>
                <a:cubicBezTo>
                  <a:pt x="1738083" y="4789104"/>
                  <a:pt x="2833187" y="5010209"/>
                  <a:pt x="3110499" y="5032171"/>
                </a:cubicBezTo>
                <a:cubicBezTo>
                  <a:pt x="4807501" y="5166546"/>
                  <a:pt x="6028047" y="4106432"/>
                  <a:pt x="6033630" y="4091915"/>
                </a:cubicBezTo>
                <a:cubicBezTo>
                  <a:pt x="6059314" y="4023797"/>
                  <a:pt x="6122965" y="3994390"/>
                  <a:pt x="6180661" y="3957912"/>
                </a:cubicBezTo>
                <a:cubicBezTo>
                  <a:pt x="6230913" y="3925900"/>
                  <a:pt x="6284514" y="3892027"/>
                  <a:pt x="6305359" y="3837309"/>
                </a:cubicBezTo>
                <a:cubicBezTo>
                  <a:pt x="6332904" y="3764724"/>
                  <a:pt x="6254735" y="3824281"/>
                  <a:pt x="6240218" y="3796364"/>
                </a:cubicBezTo>
                <a:cubicBezTo>
                  <a:pt x="6269997" y="3758768"/>
                  <a:pt x="6316153" y="3724151"/>
                  <a:pt x="6328437" y="3681344"/>
                </a:cubicBezTo>
                <a:cubicBezTo>
                  <a:pt x="6372361" y="3526496"/>
                  <a:pt x="6466907" y="3413710"/>
                  <a:pt x="6608355" y="3326236"/>
                </a:cubicBezTo>
                <a:cubicBezTo>
                  <a:pt x="6648928" y="3300924"/>
                  <a:pt x="6675729" y="3255512"/>
                  <a:pt x="6731191" y="3248067"/>
                </a:cubicBezTo>
                <a:cubicBezTo>
                  <a:pt x="6854400" y="3232061"/>
                  <a:pt x="6815315" y="3106992"/>
                  <a:pt x="6880456" y="3051529"/>
                </a:cubicBezTo>
                <a:cubicBezTo>
                  <a:pt x="6892739" y="3041107"/>
                  <a:pt x="6903907" y="2777939"/>
                  <a:pt x="6901673" y="2763795"/>
                </a:cubicBezTo>
                <a:cubicBezTo>
                  <a:pt x="6898323" y="2743322"/>
                  <a:pt x="6883806" y="2966288"/>
                  <a:pt x="6871150" y="2948421"/>
                </a:cubicBezTo>
                <a:cubicBezTo>
                  <a:pt x="6858494" y="2930182"/>
                  <a:pt x="6839138" y="2914176"/>
                  <a:pt x="6848444" y="2890353"/>
                </a:cubicBezTo>
                <a:cubicBezTo>
                  <a:pt x="6852166" y="2880303"/>
                  <a:pt x="6849561" y="2846058"/>
                  <a:pt x="6878223" y="2873230"/>
                </a:cubicBezTo>
                <a:cubicBezTo>
                  <a:pt x="6956763" y="2946932"/>
                  <a:pt x="6870778" y="2578051"/>
                  <a:pt x="6762459" y="2568745"/>
                </a:cubicBezTo>
                <a:cubicBezTo>
                  <a:pt x="6801915" y="2465637"/>
                  <a:pt x="6801915" y="2465637"/>
                  <a:pt x="6673123" y="2451493"/>
                </a:cubicBezTo>
                <a:cubicBezTo>
                  <a:pt x="6722630" y="2385980"/>
                  <a:pt x="6722630" y="2369229"/>
                  <a:pt x="6662700" y="2346896"/>
                </a:cubicBezTo>
                <a:cubicBezTo>
                  <a:pt x="6605005" y="2325306"/>
                  <a:pt x="6540981" y="2318234"/>
                  <a:pt x="6487752" y="2285105"/>
                </a:cubicBezTo>
                <a:cubicBezTo>
                  <a:pt x="6536887" y="2201353"/>
                  <a:pt x="6550659" y="2104573"/>
                  <a:pt x="6652278" y="2063628"/>
                </a:cubicBezTo>
                <a:cubicBezTo>
                  <a:pt x="6668284" y="2057300"/>
                  <a:pt x="6679079" y="2031988"/>
                  <a:pt x="6668656" y="2017843"/>
                </a:cubicBezTo>
                <a:cubicBezTo>
                  <a:pt x="6631805" y="1965359"/>
                  <a:pt x="6684662" y="1864856"/>
                  <a:pt x="6570015" y="1854062"/>
                </a:cubicBezTo>
                <a:cubicBezTo>
                  <a:pt x="6555870" y="1852573"/>
                  <a:pt x="6542842" y="1842150"/>
                  <a:pt x="6554009" y="1827633"/>
                </a:cubicBezTo>
                <a:cubicBezTo>
                  <a:pt x="6592349" y="1778126"/>
                  <a:pt x="6545820" y="1781476"/>
                  <a:pt x="6517531" y="1775149"/>
                </a:cubicBezTo>
                <a:cubicBezTo>
                  <a:pt x="6483285" y="1767704"/>
                  <a:pt x="6444573" y="1789293"/>
                  <a:pt x="6412934" y="1762493"/>
                </a:cubicBezTo>
                <a:cubicBezTo>
                  <a:pt x="6420378" y="1734203"/>
                  <a:pt x="6447923" y="1734575"/>
                  <a:pt x="6467279" y="1725642"/>
                </a:cubicBezTo>
                <a:cubicBezTo>
                  <a:pt x="6523858" y="1699213"/>
                  <a:pt x="6570015" y="1667946"/>
                  <a:pt x="6572621" y="1600200"/>
                </a:cubicBezTo>
                <a:cubicBezTo>
                  <a:pt x="6574854" y="1545482"/>
                  <a:pt x="6580810" y="1497092"/>
                  <a:pt x="6502641" y="1480341"/>
                </a:cubicBezTo>
                <a:cubicBezTo>
                  <a:pt x="6490358" y="1477736"/>
                  <a:pt x="6484030" y="1470664"/>
                  <a:pt x="6481796" y="1461358"/>
                </a:cubicBezTo>
                <a:cubicBezTo>
                  <a:pt x="6490730" y="1452424"/>
                  <a:pt x="6499291" y="1443118"/>
                  <a:pt x="6509713" y="1436418"/>
                </a:cubicBezTo>
                <a:cubicBezTo>
                  <a:pt x="6544703" y="1414457"/>
                  <a:pt x="6556615" y="1382072"/>
                  <a:pt x="6567037" y="1348199"/>
                </a:cubicBezTo>
                <a:cubicBezTo>
                  <a:pt x="6573737" y="1326610"/>
                  <a:pt x="6581554" y="1305393"/>
                  <a:pt x="6596816" y="1286781"/>
                </a:cubicBezTo>
                <a:cubicBezTo>
                  <a:pt x="6606122" y="1275242"/>
                  <a:pt x="6617661" y="1266681"/>
                  <a:pt x="6632178" y="1261842"/>
                </a:cubicBezTo>
                <a:cubicBezTo>
                  <a:pt x="6644833" y="1257375"/>
                  <a:pt x="6648556" y="1251419"/>
                  <a:pt x="6639994" y="1240625"/>
                </a:cubicBezTo>
                <a:cubicBezTo>
                  <a:pt x="6615799" y="1209729"/>
                  <a:pt x="6606122" y="1175856"/>
                  <a:pt x="6622127" y="1136400"/>
                </a:cubicBezTo>
                <a:cubicBezTo>
                  <a:pt x="6626967" y="1124489"/>
                  <a:pt x="6623617" y="1114066"/>
                  <a:pt x="6612077" y="1109599"/>
                </a:cubicBezTo>
                <a:cubicBezTo>
                  <a:pt x="6564059" y="1090616"/>
                  <a:pt x="6552148" y="1046692"/>
                  <a:pt x="6531675" y="1009469"/>
                </a:cubicBezTo>
                <a:cubicBezTo>
                  <a:pt x="6502641" y="956612"/>
                  <a:pt x="6476213" y="902639"/>
                  <a:pt x="6456113" y="845315"/>
                </a:cubicBezTo>
                <a:cubicBezTo>
                  <a:pt x="6444201" y="811070"/>
                  <a:pt x="6432662" y="777197"/>
                  <a:pt x="6440851" y="739229"/>
                </a:cubicBezTo>
                <a:cubicBezTo>
                  <a:pt x="6442712" y="729924"/>
                  <a:pt x="6439362" y="722107"/>
                  <a:pt x="6434523" y="715034"/>
                </a:cubicBezTo>
                <a:cubicBezTo>
                  <a:pt x="6414050" y="684139"/>
                  <a:pt x="6416656" y="651383"/>
                  <a:pt x="6432290" y="617510"/>
                </a:cubicBezTo>
                <a:cubicBezTo>
                  <a:pt x="6441968" y="597037"/>
                  <a:pt x="6440851" y="594431"/>
                  <a:pt x="6416284" y="595176"/>
                </a:cubicBezTo>
                <a:cubicBezTo>
                  <a:pt x="6366405" y="596293"/>
                  <a:pt x="6316898" y="598154"/>
                  <a:pt x="6267763" y="591826"/>
                </a:cubicBezTo>
                <a:cubicBezTo>
                  <a:pt x="6212673" y="584753"/>
                  <a:pt x="6194806" y="568375"/>
                  <a:pt x="6236496" y="521102"/>
                </a:cubicBezTo>
                <a:cubicBezTo>
                  <a:pt x="6245430" y="511052"/>
                  <a:pt x="6253246" y="499885"/>
                  <a:pt x="6257341" y="487229"/>
                </a:cubicBezTo>
                <a:cubicBezTo>
                  <a:pt x="6260319" y="477179"/>
                  <a:pt x="6257713" y="470106"/>
                  <a:pt x="6248780" y="465267"/>
                </a:cubicBezTo>
                <a:cubicBezTo>
                  <a:pt x="6238357" y="459312"/>
                  <a:pt x="6232774" y="467501"/>
                  <a:pt x="6226818" y="473456"/>
                </a:cubicBezTo>
                <a:cubicBezTo>
                  <a:pt x="6194434" y="505468"/>
                  <a:pt x="6153861" y="527430"/>
                  <a:pt x="6115149" y="551625"/>
                </a:cubicBezTo>
                <a:cubicBezTo>
                  <a:pt x="6059686" y="586615"/>
                  <a:pt x="6001246" y="617510"/>
                  <a:pt x="5951739" y="659944"/>
                </a:cubicBezTo>
                <a:cubicBezTo>
                  <a:pt x="5939084" y="670739"/>
                  <a:pt x="5918611" y="662550"/>
                  <a:pt x="5917122" y="644310"/>
                </a:cubicBezTo>
                <a:cubicBezTo>
                  <a:pt x="5915633" y="626071"/>
                  <a:pt x="5905583" y="626071"/>
                  <a:pt x="5890694" y="630538"/>
                </a:cubicBezTo>
                <a:cubicBezTo>
                  <a:pt x="5872826" y="635749"/>
                  <a:pt x="5854959" y="640960"/>
                  <a:pt x="5837464" y="646916"/>
                </a:cubicBezTo>
                <a:cubicBezTo>
                  <a:pt x="5819225" y="653244"/>
                  <a:pt x="5811036" y="666644"/>
                  <a:pt x="5809175" y="683395"/>
                </a:cubicBezTo>
                <a:cubicBezTo>
                  <a:pt x="5808430" y="689723"/>
                  <a:pt x="5808803" y="697539"/>
                  <a:pt x="5815503" y="698656"/>
                </a:cubicBezTo>
                <a:cubicBezTo>
                  <a:pt x="5843048" y="703495"/>
                  <a:pt x="5755201" y="682278"/>
                  <a:pt x="5746268" y="667389"/>
                </a:cubicBezTo>
                <a:cubicBezTo>
                  <a:pt x="5745896" y="666644"/>
                  <a:pt x="5525907" y="720246"/>
                  <a:pt x="5458905" y="754119"/>
                </a:cubicBezTo>
                <a:close/>
                <a:moveTo>
                  <a:pt x="885302" y="1333310"/>
                </a:moveTo>
                <a:cubicBezTo>
                  <a:pt x="877857" y="1326982"/>
                  <a:pt x="870040" y="1321027"/>
                  <a:pt x="862596" y="1314326"/>
                </a:cubicBezTo>
                <a:cubicBezTo>
                  <a:pt x="863712" y="1312837"/>
                  <a:pt x="865201" y="1311349"/>
                  <a:pt x="866318" y="1309860"/>
                </a:cubicBezTo>
                <a:cubicBezTo>
                  <a:pt x="881580" y="1320282"/>
                  <a:pt x="896841" y="1330705"/>
                  <a:pt x="912103" y="1341127"/>
                </a:cubicBezTo>
                <a:cubicBezTo>
                  <a:pt x="903541" y="1338522"/>
                  <a:pt x="894235" y="1335916"/>
                  <a:pt x="885302" y="1333310"/>
                </a:cubicBezTo>
                <a:close/>
                <a:moveTo>
                  <a:pt x="1140280" y="787619"/>
                </a:moveTo>
                <a:cubicBezTo>
                  <a:pt x="1231849" y="850154"/>
                  <a:pt x="1323418" y="913061"/>
                  <a:pt x="1414987" y="975596"/>
                </a:cubicBezTo>
                <a:cubicBezTo>
                  <a:pt x="1413498" y="977085"/>
                  <a:pt x="1412381" y="978574"/>
                  <a:pt x="1410892" y="980063"/>
                </a:cubicBezTo>
                <a:cubicBezTo>
                  <a:pt x="1310390" y="927206"/>
                  <a:pt x="1215471" y="868394"/>
                  <a:pt x="1140280" y="787619"/>
                </a:cubicBez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8DB1DFE-8154-440D-93CF-FEF7860E89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99032" y="2523744"/>
            <a:ext cx="3831336" cy="1453896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CD9D1F5-05CC-48F3-A314-315EF170304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711696" y="640079"/>
            <a:ext cx="4837176" cy="556869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11807DE-1178-4BBB-89D8-9046239C2DE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655064" y="4087368"/>
            <a:ext cx="3319272" cy="649224"/>
          </a:xfrm>
        </p:spPr>
        <p:txBody>
          <a:bodyPr>
            <a:noAutofit/>
          </a:bodyPr>
          <a:lstStyle>
            <a:lvl1pPr marL="0" indent="0" algn="ctr">
              <a:buNone/>
              <a:defRPr sz="2000" cap="all" baseline="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D48EA59-A1BC-48B7-9495-6D5C6035B1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12/2/2020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9F85A72-B50F-440E-AAD3-53C099F6D9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2C2D00B-4207-4720-8C68-605CAFDD5C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667562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3500">
        <p15:prstTrans prst="curtains"/>
        <p:sndAc>
          <p:endSnd/>
        </p:sndAc>
      </p:transition>
    </mc:Choice>
    <mc:Fallback xmlns="">
      <p:transition spd="slow">
        <p:fade/>
        <p:sndAc>
          <p:endSnd/>
        </p:sndAc>
      </p:transition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1C888B-58B8-4428-8B1D-4E26FC5DD5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314F67B-D516-42FA-A2CA-2DCD37CFE8D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2BA5FF-4919-4FF8-9C04-06CE156B76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12/2/2020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BEDA970-128E-4150-8E5A-A1B056E835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AEC6CD1-EE5E-42EF-B76D-BB803BA6AB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496714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3500">
        <p15:prstTrans prst="curtains"/>
        <p:sndAc>
          <p:endSnd/>
        </p:sndAc>
      </p:transition>
    </mc:Choice>
    <mc:Fallback xmlns="">
      <p:transition spd="slow">
        <p:fade/>
        <p:sndAc>
          <p:endSnd/>
        </p:sndAc>
      </p:transition>
    </mc:Fallback>
  </mc:AlternateConten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50C2A1B-34CA-4877-9435-D77DF325757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F255E5E-4A81-44CC-8D99-F56E625D463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9CEECF-A221-4ECC-AD9C-E197D516D2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12/2/2020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8F41AE-0DDE-49ED-9F0C-E0E16F599A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7B47FB7-77F0-4C43-B81E-D04B31C953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19221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3500">
        <p15:prstTrans prst="curtains"/>
        <p:sndAc>
          <p:endSnd/>
        </p:sndAc>
      </p:transition>
    </mc:Choice>
    <mc:Fallback xmlns="">
      <p:transition spd="slow">
        <p:fade/>
        <p:sndAc>
          <p:endSnd/>
        </p:sndAc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4C0001-5D76-45A0-A9F4-7172BDDD5D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E1462C4-0E4B-4DB7-A8BF-FE55142760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AA5F313-1240-47AE-A026-7F349292B5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DB8D0-98ED-4B86-9D5F-E61ADC70144D}" type="datetimeFigureOut">
              <a:rPr lang="en-US" smtClean="0"/>
              <a:t>12/2/2020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2448158-6132-4335-B8E1-F6A8963837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94C5B6-1598-48B4-9B3A-3078FDBE90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4181D-6920-4594-9A5D-6CE56DC9F8B2}" type="slidenum">
              <a:rPr lang="en-US" smtClean="0"/>
              <a:t>‹#›</a:t>
            </a:fld>
            <a:endParaRPr lang="en-US"/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FEDBDD32-D3EE-4848-A112-BA814D4631CD}"/>
              </a:ext>
            </a:extLst>
          </p:cNvPr>
          <p:cNvSpPr/>
          <p:nvPr/>
        </p:nvSpPr>
        <p:spPr>
          <a:xfrm>
            <a:off x="10208695" y="1"/>
            <a:ext cx="1135066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Arc 9">
            <a:extLst>
              <a:ext uri="{FF2B5EF4-FFF2-40B4-BE49-F238E27FC236}">
                <a16:creationId xmlns:a16="http://schemas.microsoft.com/office/drawing/2014/main" id="{61350361-843C-49D0-BD6A-ECDBA3842BA0}"/>
              </a:ext>
            </a:extLst>
          </p:cNvPr>
          <p:cNvSpPr/>
          <p:nvPr/>
        </p:nvSpPr>
        <p:spPr>
          <a:xfrm rot="10800000" flipV="1">
            <a:off x="555710" y="106482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8504550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3500">
        <p15:prstTrans prst="curtains"/>
        <p:sndAc>
          <p:endSnd/>
        </p:sndAc>
      </p:transition>
    </mc:Choice>
    <mc:Fallback xmlns="">
      <p:transition spd="slow">
        <p:fade/>
        <p:sndAc>
          <p:endSnd/>
        </p:sndAc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ABFD05-2CB2-4A7E-89E7-57615BA82B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9532B8-D460-476D-816F-725E8D96C0A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6F7120F-70AF-4ED5-B364-3AA55C6B44B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3D8B65F-F709-469F-9961-4D01896CAA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DB8D0-98ED-4B86-9D5F-E61ADC70144D}" type="datetimeFigureOut">
              <a:rPr lang="en-US" smtClean="0"/>
              <a:t>12/2/2020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781C6BC-B23D-48BC-AD44-654DDB8D01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100D60B-86A1-479D-BCE8-06D2C3DBC9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4181D-6920-4594-9A5D-6CE56DC9F8B2}" type="slidenum">
              <a:rPr lang="en-US" smtClean="0"/>
              <a:t>‹#›</a:t>
            </a:fld>
            <a:endParaRPr lang="en-US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B4EC5136-99DA-40B5-8F79-5C3A56D38BA1}"/>
              </a:ext>
            </a:extLst>
          </p:cNvPr>
          <p:cNvSpPr/>
          <p:nvPr/>
        </p:nvSpPr>
        <p:spPr>
          <a:xfrm rot="16200000">
            <a:off x="-388933" y="4841194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4F8FB775-26C4-41BA-837C-4478D48D2157}"/>
              </a:ext>
            </a:extLst>
          </p:cNvPr>
          <p:cNvSpPr/>
          <p:nvPr/>
        </p:nvSpPr>
        <p:spPr>
          <a:xfrm>
            <a:off x="10494433" y="2"/>
            <a:ext cx="849328" cy="357668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5618940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3500">
        <p15:prstTrans prst="curtains"/>
        <p:sndAc>
          <p:endSnd/>
        </p:sndAc>
      </p:transition>
    </mc:Choice>
    <mc:Fallback xmlns="">
      <p:transition spd="slow">
        <p:fade/>
        <p:sndAc>
          <p:endSnd/>
        </p:sndAc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92983E-E761-4429-9203-7FE8B2DB67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921E9B7-62BE-49BA-AC6B-55250D66277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C41A3FD-B90A-4C31-BD6B-581F9E2E0E5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60D1D55-B722-4968-B171-AF3B462DDAD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71085A8-02C2-4E7F-935E-5AEECBAD19B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A8A5018-8A77-40E8-B159-4894ECF228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DB8D0-98ED-4B86-9D5F-E61ADC70144D}" type="datetimeFigureOut">
              <a:rPr lang="en-US" smtClean="0"/>
              <a:t>12/2/2020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AD79441-8908-4461-9FDD-BCE6388370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8D29F7D-B101-4950-A2C0-F350FB26D4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4181D-6920-4594-9A5D-6CE56DC9F8B2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862D7398-9A79-4B24-9C7D-F0DEED57C70B}"/>
              </a:ext>
            </a:extLst>
          </p:cNvPr>
          <p:cNvSpPr/>
          <p:nvPr/>
        </p:nvSpPr>
        <p:spPr>
          <a:xfrm rot="16200000">
            <a:off x="-388933" y="4841194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C07F28CD-1873-4E36-A064-2D25E0A85017}"/>
              </a:ext>
            </a:extLst>
          </p:cNvPr>
          <p:cNvSpPr/>
          <p:nvPr/>
        </p:nvSpPr>
        <p:spPr>
          <a:xfrm>
            <a:off x="10494433" y="2"/>
            <a:ext cx="849328" cy="357668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689505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3500">
        <p15:prstTrans prst="curtains"/>
        <p:sndAc>
          <p:endSnd/>
        </p:sndAc>
      </p:transition>
    </mc:Choice>
    <mc:Fallback xmlns="">
      <p:transition spd="slow">
        <p:fade/>
        <p:sndAc>
          <p:endSnd/>
        </p:sndAc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E11BF3-02E8-4EB7-818E-652B82CF2C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54D3190-B78C-42F1-9D62-F523886BBE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DB8D0-98ED-4B86-9D5F-E61ADC70144D}" type="datetimeFigureOut">
              <a:rPr lang="en-US" smtClean="0"/>
              <a:t>12/2/2020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A381C40-F9FC-4D58-8508-F0632DF5A0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101CBCC-4CC2-49BD-B155-01E0F4D798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4181D-6920-4594-9A5D-6CE56DC9F8B2}" type="slidenum">
              <a:rPr lang="en-US" smtClean="0"/>
              <a:t>‹#›</a:t>
            </a:fld>
            <a:endParaRPr lang="en-US"/>
          </a:p>
        </p:txBody>
      </p:sp>
      <p:sp>
        <p:nvSpPr>
          <p:cNvPr id="6" name="Freeform: Shape 5">
            <a:extLst>
              <a:ext uri="{FF2B5EF4-FFF2-40B4-BE49-F238E27FC236}">
                <a16:creationId xmlns:a16="http://schemas.microsoft.com/office/drawing/2014/main" id="{DC13EF9C-0B5A-4364-91AA-E5DD5B536E54}"/>
              </a:ext>
            </a:extLst>
          </p:cNvPr>
          <p:cNvSpPr/>
          <p:nvPr/>
        </p:nvSpPr>
        <p:spPr>
          <a:xfrm rot="16200000">
            <a:off x="-388933" y="4841194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Freeform: Shape 6">
            <a:extLst>
              <a:ext uri="{FF2B5EF4-FFF2-40B4-BE49-F238E27FC236}">
                <a16:creationId xmlns:a16="http://schemas.microsoft.com/office/drawing/2014/main" id="{8F674475-6327-490A-BD7F-084F5C07F2E4}"/>
              </a:ext>
            </a:extLst>
          </p:cNvPr>
          <p:cNvSpPr/>
          <p:nvPr/>
        </p:nvSpPr>
        <p:spPr>
          <a:xfrm>
            <a:off x="10494433" y="2"/>
            <a:ext cx="849328" cy="357668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5549614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3500">
        <p15:prstTrans prst="curtains"/>
        <p:sndAc>
          <p:endSnd/>
        </p:sndAc>
      </p:transition>
    </mc:Choice>
    <mc:Fallback xmlns="">
      <p:transition spd="slow">
        <p:fade/>
        <p:sndAc>
          <p:endSnd/>
        </p:sndAc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7024287-C9B9-48AC-8E4D-A282DE2F44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DB8D0-98ED-4B86-9D5F-E61ADC70144D}" type="datetimeFigureOut">
              <a:rPr lang="en-US" smtClean="0"/>
              <a:t>12/2/2020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D34C9A2-75A7-4164-B3B8-E6A9D60BA0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CBE73CE-2859-4D49-A9EC-26AF3FBDF6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4181D-6920-4594-9A5D-6CE56DC9F8B2}" type="slidenum">
              <a:rPr lang="en-US" smtClean="0"/>
              <a:t>‹#›</a:t>
            </a:fld>
            <a:endParaRPr lang="en-US"/>
          </a:p>
        </p:txBody>
      </p:sp>
      <p:sp>
        <p:nvSpPr>
          <p:cNvPr id="5" name="Freeform: Shape 4">
            <a:extLst>
              <a:ext uri="{FF2B5EF4-FFF2-40B4-BE49-F238E27FC236}">
                <a16:creationId xmlns:a16="http://schemas.microsoft.com/office/drawing/2014/main" id="{AA5ED585-FEBB-4DAD-84C0-97BEE6C360C3}"/>
              </a:ext>
            </a:extLst>
          </p:cNvPr>
          <p:cNvSpPr/>
          <p:nvPr/>
        </p:nvSpPr>
        <p:spPr>
          <a:xfrm rot="16200000">
            <a:off x="-388933" y="4841194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Freeform: Shape 5">
            <a:extLst>
              <a:ext uri="{FF2B5EF4-FFF2-40B4-BE49-F238E27FC236}">
                <a16:creationId xmlns:a16="http://schemas.microsoft.com/office/drawing/2014/main" id="{EF6AC352-A720-4DB3-87CA-A33B0607CA2F}"/>
              </a:ext>
            </a:extLst>
          </p:cNvPr>
          <p:cNvSpPr/>
          <p:nvPr/>
        </p:nvSpPr>
        <p:spPr>
          <a:xfrm>
            <a:off x="10494433" y="2"/>
            <a:ext cx="849328" cy="357668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4511653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3500">
        <p15:prstTrans prst="curtains"/>
        <p:sndAc>
          <p:endSnd/>
        </p:sndAc>
      </p:transition>
    </mc:Choice>
    <mc:Fallback xmlns="">
      <p:transition spd="slow">
        <p:fade/>
        <p:sndAc>
          <p:endSnd/>
        </p:sndAc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FFC812-4DB6-4F98-9404-29C191D3BA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F0855E-0CD6-47DD-B648-4C84C783D7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D50082B-17D7-4D61-8AEB-81517D85D25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1A70783-FF31-4C4E-9196-EB169B2097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DB8D0-98ED-4B86-9D5F-E61ADC70144D}" type="datetimeFigureOut">
              <a:rPr lang="en-US" smtClean="0"/>
              <a:t>12/2/2020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D92E260-747D-40FD-A062-9DD5E6835A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87E50A0-1E05-49C5-88C9-4626775120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4181D-6920-4594-9A5D-6CE56DC9F8B2}" type="slidenum">
              <a:rPr lang="en-US" smtClean="0"/>
              <a:t>‹#›</a:t>
            </a:fld>
            <a:endParaRPr lang="en-US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2C155C63-9F58-4422-B669-F97486280671}"/>
              </a:ext>
            </a:extLst>
          </p:cNvPr>
          <p:cNvSpPr/>
          <p:nvPr/>
        </p:nvSpPr>
        <p:spPr>
          <a:xfrm rot="16200000">
            <a:off x="-388933" y="4841194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385DBA62-0EDB-47AA-86C7-90463BC9B308}"/>
              </a:ext>
            </a:extLst>
          </p:cNvPr>
          <p:cNvSpPr/>
          <p:nvPr/>
        </p:nvSpPr>
        <p:spPr>
          <a:xfrm>
            <a:off x="10494433" y="2"/>
            <a:ext cx="849328" cy="357668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7183464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3500">
        <p15:prstTrans prst="curtains"/>
        <p:sndAc>
          <p:endSnd/>
        </p:sndAc>
      </p:transition>
    </mc:Choice>
    <mc:Fallback xmlns="">
      <p:transition spd="slow">
        <p:fade/>
        <p:sndAc>
          <p:endSnd/>
        </p:sndAc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1D7521-E43D-41D1-B458-26B20DC6DD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2472CF2-2653-4B98-A416-D7A0A860ECE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6EF87F5-0B10-4AC7-9599-F088C5E796D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2A07CB7-0520-4D64-B76C-C31AC55783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DB8D0-98ED-4B86-9D5F-E61ADC70144D}" type="datetimeFigureOut">
              <a:rPr lang="en-US" smtClean="0"/>
              <a:t>12/2/2020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2EEB226-AD45-45DF-AAB5-5513AE732A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5E96AEB-9481-4CCE-B110-FEDD334835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4181D-6920-4594-9A5D-6CE56DC9F8B2}" type="slidenum">
              <a:rPr lang="en-US" smtClean="0"/>
              <a:t>‹#›</a:t>
            </a:fld>
            <a:endParaRPr lang="en-US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6BA9707F-7BCE-464F-BF45-E216527084EE}"/>
              </a:ext>
            </a:extLst>
          </p:cNvPr>
          <p:cNvSpPr/>
          <p:nvPr/>
        </p:nvSpPr>
        <p:spPr>
          <a:xfrm rot="16200000">
            <a:off x="-388933" y="4841194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BC589723-2CC8-49D1-B4E1-36FECED6A2D7}"/>
              </a:ext>
            </a:extLst>
          </p:cNvPr>
          <p:cNvSpPr/>
          <p:nvPr/>
        </p:nvSpPr>
        <p:spPr>
          <a:xfrm>
            <a:off x="10494433" y="2"/>
            <a:ext cx="849328" cy="357668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4985598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3500">
        <p15:prstTrans prst="curtains"/>
        <p:sndAc>
          <p:endSnd/>
        </p:sndAc>
      </p:transition>
    </mc:Choice>
    <mc:Fallback xmlns="">
      <p:transition spd="slow">
        <p:fade/>
        <p:sndAc>
          <p:endSnd/>
        </p:sndAc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7EC5685-19F1-49DA-ADE5-D5D32F1659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FFC0A4D-22A1-4554-B5DE-887974F4DF9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9D5CDC-F2CE-410E-AD13-DDC235C71C6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cap="none" spc="0" baseline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fld id="{82EDB8D0-98ED-4B86-9D5F-E61ADC70144D}" type="datetimeFigureOut">
              <a:rPr lang="en-US" smtClean="0"/>
              <a:pPr/>
              <a:t>12/2/2020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40CD45-794A-4BB0-A427-0CE61AEAF48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 cap="none" spc="0" baseline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CB3AB91-9588-4071-92D2-364F4A6ED09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cap="none" spc="0" baseline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fld id="{4854181D-6920-4594-9A5D-6CE56DC9F8B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63051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2" r:id="rId1"/>
    <p:sldLayoutId id="2147483773" r:id="rId2"/>
    <p:sldLayoutId id="2147483774" r:id="rId3"/>
    <p:sldLayoutId id="2147483775" r:id="rId4"/>
    <p:sldLayoutId id="2147483765" r:id="rId5"/>
    <p:sldLayoutId id="2147483766" r:id="rId6"/>
    <p:sldLayoutId id="2147483771" r:id="rId7"/>
    <p:sldLayoutId id="2147483767" r:id="rId8"/>
    <p:sldLayoutId id="2147483768" r:id="rId9"/>
    <p:sldLayoutId id="2147483769" r:id="rId10"/>
    <p:sldLayoutId id="2147483770" r:id="rId11"/>
  </p:sldLayoutIdLst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3500">
        <p15:prstTrans prst="curtains"/>
        <p:sndAc>
          <p:endSnd/>
        </p:sndAc>
      </p:transition>
    </mc:Choice>
    <mc:Fallback xmlns="">
      <p:transition spd="slow">
        <p:fade/>
        <p:sndAc>
          <p:endSnd/>
        </p:sndAc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8615C6B-1C98-4B1C-AB4B-1E1898E593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E8DFF97-B7FD-47F9-BC7F-DD4B4C5EA2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831D22-079E-43E3-86A4-BA12DB888C7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04E684-10F4-4CC3-A0B9-F03AA7BE37CF}" type="datetimeFigureOut">
              <a:rPr lang="en-US" smtClean="0"/>
              <a:t>12/2/2020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4C30A2-140B-4A5D-BEEC-C1314AF1F3F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71BA8F-7826-496D-91F8-B3ECDF34DA7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45026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2" r:id="rId1"/>
    <p:sldLayoutId id="2147483683" r:id="rId2"/>
    <p:sldLayoutId id="2147483684" r:id="rId3"/>
    <p:sldLayoutId id="2147483685" r:id="rId4"/>
    <p:sldLayoutId id="2147483686" r:id="rId5"/>
    <p:sldLayoutId id="2147483680" r:id="rId6"/>
    <p:sldLayoutId id="2147483675" r:id="rId7"/>
    <p:sldLayoutId id="2147483676" r:id="rId8"/>
    <p:sldLayoutId id="2147483677" r:id="rId9"/>
    <p:sldLayoutId id="2147483678" r:id="rId10"/>
    <p:sldLayoutId id="2147483679" r:id="rId11"/>
    <p:sldLayoutId id="2147483681" r:id="rId12"/>
  </p:sldLayoutIdLst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3500">
        <p15:prstTrans prst="curtains"/>
        <p:sndAc>
          <p:endSnd/>
        </p:sndAc>
      </p:transition>
    </mc:Choice>
    <mc:Fallback xmlns="">
      <p:transition spd="slow">
        <p:fade/>
        <p:sndAc>
          <p:endSnd/>
        </p:sndAc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i="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en.wikipedia.org/wiki/Office_365" TargetMode="Externa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en.wikipedia.org/wiki/Microsoft_Office_2013" TargetMode="Externa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6" name="Rectangle 15">
            <a:extLst>
              <a:ext uri="{FF2B5EF4-FFF2-40B4-BE49-F238E27FC236}">
                <a16:creationId xmlns:a16="http://schemas.microsoft.com/office/drawing/2014/main" id="{B9651FA3-B4A1-4E98-9B71-4CF8208779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C3A0653-942E-4894-8C46-87A3777F695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43466" y="753626"/>
            <a:ext cx="5334930" cy="3004145"/>
          </a:xfrm>
        </p:spPr>
        <p:txBody>
          <a:bodyPr>
            <a:normAutofit/>
          </a:bodyPr>
          <a:lstStyle/>
          <a:p>
            <a:r>
              <a:rPr lang="fa-IR" dirty="0"/>
              <a:t> چیست؟</a:t>
            </a:r>
            <a:r>
              <a:rPr lang="en-US" dirty="0"/>
              <a:t>office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1279342-2E74-411D-82B6-F1D794112E0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43465" y="3849845"/>
            <a:ext cx="5334931" cy="2189214"/>
          </a:xfrm>
        </p:spPr>
        <p:txBody>
          <a:bodyPr>
            <a:normAutofit/>
          </a:bodyPr>
          <a:lstStyle/>
          <a:p>
            <a:r>
              <a:rPr lang="fa-IR" dirty="0"/>
              <a:t>کاری از امیرحسین مراد</a:t>
            </a:r>
            <a:endParaRPr lang="en-US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F227E5B6-9132-43CA-B503-37A18562ADF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04059" y="0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D2929CB1-0E3C-4B2D-ADC5-0154FB33BA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103994" y="5717906"/>
            <a:ext cx="1771609" cy="1140095"/>
          </a:xfrm>
          <a:custGeom>
            <a:avLst/>
            <a:gdLst>
              <a:gd name="connsiteX0" fmla="*/ 1561721 w 1771609"/>
              <a:gd name="connsiteY0" fmla="*/ 763041 h 1140095"/>
              <a:gd name="connsiteX1" fmla="*/ 1623024 w 1771609"/>
              <a:gd name="connsiteY1" fmla="*/ 792810 h 1140095"/>
              <a:gd name="connsiteX2" fmla="*/ 1711735 w 1771609"/>
              <a:gd name="connsiteY2" fmla="*/ 970132 h 1140095"/>
              <a:gd name="connsiteX3" fmla="*/ 1771609 w 1771609"/>
              <a:gd name="connsiteY3" fmla="*/ 1140095 h 1140095"/>
              <a:gd name="connsiteX4" fmla="*/ 1637225 w 1771609"/>
              <a:gd name="connsiteY4" fmla="*/ 1140095 h 1140095"/>
              <a:gd name="connsiteX5" fmla="*/ 1594820 w 1771609"/>
              <a:gd name="connsiteY5" fmla="*/ 1019711 h 1140095"/>
              <a:gd name="connsiteX6" fmla="*/ 1513200 w 1771609"/>
              <a:gd name="connsiteY6" fmla="*/ 856627 h 1140095"/>
              <a:gd name="connsiteX7" fmla="*/ 1538499 w 1771609"/>
              <a:gd name="connsiteY7" fmla="*/ 770415 h 1140095"/>
              <a:gd name="connsiteX8" fmla="*/ 1561721 w 1771609"/>
              <a:gd name="connsiteY8" fmla="*/ 763041 h 1140095"/>
              <a:gd name="connsiteX9" fmla="*/ 933455 w 1771609"/>
              <a:gd name="connsiteY9" fmla="*/ 161309 h 1140095"/>
              <a:gd name="connsiteX10" fmla="*/ 957797 w 1771609"/>
              <a:gd name="connsiteY10" fmla="*/ 167970 h 1140095"/>
              <a:gd name="connsiteX11" fmla="*/ 1286982 w 1771609"/>
              <a:gd name="connsiteY11" fmla="*/ 387616 h 1140095"/>
              <a:gd name="connsiteX12" fmla="*/ 1293725 w 1771609"/>
              <a:gd name="connsiteY12" fmla="*/ 477075 h 1140095"/>
              <a:gd name="connsiteX13" fmla="*/ 1245453 w 1771609"/>
              <a:gd name="connsiteY13" fmla="*/ 499154 h 1140095"/>
              <a:gd name="connsiteX14" fmla="*/ 1245167 w 1771609"/>
              <a:gd name="connsiteY14" fmla="*/ 499154 h 1140095"/>
              <a:gd name="connsiteX15" fmla="*/ 1203638 w 1771609"/>
              <a:gd name="connsiteY15" fmla="*/ 484104 h 1140095"/>
              <a:gd name="connsiteX16" fmla="*/ 900647 w 1771609"/>
              <a:gd name="connsiteY16" fmla="*/ 281508 h 1140095"/>
              <a:gd name="connsiteX17" fmla="*/ 872454 w 1771609"/>
              <a:gd name="connsiteY17" fmla="*/ 196164 h 1140095"/>
              <a:gd name="connsiteX18" fmla="*/ 933455 w 1771609"/>
              <a:gd name="connsiteY18" fmla="*/ 161309 h 1140095"/>
              <a:gd name="connsiteX19" fmla="*/ 256260 w 1771609"/>
              <a:gd name="connsiteY19" fmla="*/ 29 h 1140095"/>
              <a:gd name="connsiteX20" fmla="*/ 454020 w 1771609"/>
              <a:gd name="connsiteY20" fmla="*/ 13474 h 1140095"/>
              <a:gd name="connsiteX21" fmla="*/ 509236 w 1771609"/>
              <a:gd name="connsiteY21" fmla="*/ 84182 h 1140095"/>
              <a:gd name="connsiteX22" fmla="*/ 445829 w 1771609"/>
              <a:gd name="connsiteY22" fmla="*/ 139871 h 1140095"/>
              <a:gd name="connsiteX23" fmla="*/ 437447 w 1771609"/>
              <a:gd name="connsiteY23" fmla="*/ 139395 h 1140095"/>
              <a:gd name="connsiteX24" fmla="*/ 73211 w 1771609"/>
              <a:gd name="connsiteY24" fmla="*/ 137204 h 1140095"/>
              <a:gd name="connsiteX25" fmla="*/ 749 w 1771609"/>
              <a:gd name="connsiteY25" fmla="*/ 84082 h 1140095"/>
              <a:gd name="connsiteX26" fmla="*/ 53871 w 1771609"/>
              <a:gd name="connsiteY26" fmla="*/ 11621 h 1140095"/>
              <a:gd name="connsiteX27" fmla="*/ 58352 w 1771609"/>
              <a:gd name="connsiteY27" fmla="*/ 11093 h 1140095"/>
              <a:gd name="connsiteX28" fmla="*/ 256260 w 1771609"/>
              <a:gd name="connsiteY28" fmla="*/ 29 h 11400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</a:cxnLst>
            <a:rect l="l" t="t" r="r" b="b"/>
            <a:pathLst>
              <a:path w="1771609" h="1140095">
                <a:moveTo>
                  <a:pt x="1561721" y="763041"/>
                </a:moveTo>
                <a:cubicBezTo>
                  <a:pt x="1585506" y="760324"/>
                  <a:pt x="1609722" y="771249"/>
                  <a:pt x="1623024" y="792810"/>
                </a:cubicBezTo>
                <a:cubicBezTo>
                  <a:pt x="1656300" y="850065"/>
                  <a:pt x="1685920" y="909291"/>
                  <a:pt x="1711735" y="970132"/>
                </a:cubicBezTo>
                <a:lnTo>
                  <a:pt x="1771609" y="1140095"/>
                </a:lnTo>
                <a:lnTo>
                  <a:pt x="1637225" y="1140095"/>
                </a:lnTo>
                <a:lnTo>
                  <a:pt x="1594820" y="1019711"/>
                </a:lnTo>
                <a:cubicBezTo>
                  <a:pt x="1571072" y="963753"/>
                  <a:pt x="1543818" y="909282"/>
                  <a:pt x="1513200" y="856627"/>
                </a:cubicBezTo>
                <a:cubicBezTo>
                  <a:pt x="1496379" y="825834"/>
                  <a:pt x="1507704" y="787236"/>
                  <a:pt x="1538499" y="770415"/>
                </a:cubicBezTo>
                <a:cubicBezTo>
                  <a:pt x="1545912" y="766367"/>
                  <a:pt x="1553792" y="763946"/>
                  <a:pt x="1561721" y="763041"/>
                </a:cubicBezTo>
                <a:close/>
                <a:moveTo>
                  <a:pt x="933455" y="161309"/>
                </a:moveTo>
                <a:cubicBezTo>
                  <a:pt x="941693" y="161855"/>
                  <a:pt x="949959" y="164025"/>
                  <a:pt x="957797" y="167970"/>
                </a:cubicBezTo>
                <a:cubicBezTo>
                  <a:pt x="1076184" y="227289"/>
                  <a:pt x="1186759" y="301068"/>
                  <a:pt x="1286982" y="387616"/>
                </a:cubicBezTo>
                <a:cubicBezTo>
                  <a:pt x="1313547" y="410457"/>
                  <a:pt x="1316566" y="450510"/>
                  <a:pt x="1293725" y="477075"/>
                </a:cubicBezTo>
                <a:cubicBezTo>
                  <a:pt x="1281638" y="491137"/>
                  <a:pt x="1263998" y="499204"/>
                  <a:pt x="1245453" y="499154"/>
                </a:cubicBezTo>
                <a:lnTo>
                  <a:pt x="1245167" y="499154"/>
                </a:lnTo>
                <a:cubicBezTo>
                  <a:pt x="1229965" y="499301"/>
                  <a:pt x="1215220" y="493956"/>
                  <a:pt x="1203638" y="484104"/>
                </a:cubicBezTo>
                <a:cubicBezTo>
                  <a:pt x="1111407" y="404300"/>
                  <a:pt x="1009633" y="336248"/>
                  <a:pt x="900647" y="281508"/>
                </a:cubicBezTo>
                <a:cubicBezTo>
                  <a:pt x="869295" y="265726"/>
                  <a:pt x="856672" y="227516"/>
                  <a:pt x="872454" y="196164"/>
                </a:cubicBezTo>
                <a:cubicBezTo>
                  <a:pt x="884290" y="172650"/>
                  <a:pt x="908742" y="159670"/>
                  <a:pt x="933455" y="161309"/>
                </a:cubicBezTo>
                <a:close/>
                <a:moveTo>
                  <a:pt x="256260" y="29"/>
                </a:moveTo>
                <a:cubicBezTo>
                  <a:pt x="322331" y="427"/>
                  <a:pt x="388378" y="4909"/>
                  <a:pt x="454020" y="13474"/>
                </a:cubicBezTo>
                <a:cubicBezTo>
                  <a:pt x="488793" y="17752"/>
                  <a:pt x="513514" y="49409"/>
                  <a:pt x="509236" y="84182"/>
                </a:cubicBezTo>
                <a:cubicBezTo>
                  <a:pt x="505303" y="116151"/>
                  <a:pt x="478038" y="140098"/>
                  <a:pt x="445829" y="139871"/>
                </a:cubicBezTo>
                <a:cubicBezTo>
                  <a:pt x="443027" y="139899"/>
                  <a:pt x="440227" y="139740"/>
                  <a:pt x="437447" y="139395"/>
                </a:cubicBezTo>
                <a:cubicBezTo>
                  <a:pt x="316592" y="123615"/>
                  <a:pt x="194247" y="122878"/>
                  <a:pt x="73211" y="137204"/>
                </a:cubicBezTo>
                <a:cubicBezTo>
                  <a:pt x="38532" y="142545"/>
                  <a:pt x="6090" y="118762"/>
                  <a:pt x="749" y="84082"/>
                </a:cubicBezTo>
                <a:cubicBezTo>
                  <a:pt x="-4591" y="49403"/>
                  <a:pt x="19192" y="16961"/>
                  <a:pt x="53871" y="11621"/>
                </a:cubicBezTo>
                <a:cubicBezTo>
                  <a:pt x="55358" y="11392"/>
                  <a:pt x="56852" y="11216"/>
                  <a:pt x="58352" y="11093"/>
                </a:cubicBezTo>
                <a:cubicBezTo>
                  <a:pt x="124093" y="3319"/>
                  <a:pt x="190189" y="-369"/>
                  <a:pt x="256260" y="29"/>
                </a:cubicBezTo>
                <a:close/>
              </a:path>
            </a:pathLst>
          </a:custGeom>
          <a:solidFill>
            <a:schemeClr val="accent4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C65F05B-C862-4735-8B50-A15D7B45E75E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3667" r="19582" b="-1"/>
          <a:stretch/>
        </p:blipFill>
        <p:spPr>
          <a:xfrm>
            <a:off x="6595884" y="579740"/>
            <a:ext cx="5178249" cy="5178249"/>
          </a:xfrm>
          <a:custGeom>
            <a:avLst/>
            <a:gdLst/>
            <a:ahLst/>
            <a:cxnLst/>
            <a:rect l="l" t="t" r="r" b="b"/>
            <a:pathLst>
              <a:path w="3741748" h="3741748">
                <a:moveTo>
                  <a:pt x="1870874" y="0"/>
                </a:moveTo>
                <a:cubicBezTo>
                  <a:pt x="2904129" y="0"/>
                  <a:pt x="3741748" y="837619"/>
                  <a:pt x="3741748" y="1870874"/>
                </a:cubicBezTo>
                <a:cubicBezTo>
                  <a:pt x="3741748" y="2904129"/>
                  <a:pt x="2904129" y="3741748"/>
                  <a:pt x="1870874" y="3741748"/>
                </a:cubicBezTo>
                <a:cubicBezTo>
                  <a:pt x="837619" y="3741748"/>
                  <a:pt x="0" y="2904129"/>
                  <a:pt x="0" y="1870874"/>
                </a:cubicBezTo>
                <a:cubicBezTo>
                  <a:pt x="0" y="837619"/>
                  <a:pt x="837619" y="0"/>
                  <a:pt x="1870874" y="0"/>
                </a:cubicBezTo>
                <a:close/>
              </a:path>
            </a:pathLst>
          </a:custGeom>
        </p:spPr>
      </p:pic>
      <p:sp>
        <p:nvSpPr>
          <p:cNvPr id="22" name="Freeform: Shape 21">
            <a:extLst>
              <a:ext uri="{FF2B5EF4-FFF2-40B4-BE49-F238E27FC236}">
                <a16:creationId xmlns:a16="http://schemas.microsoft.com/office/drawing/2014/main" id="{658970D8-8D1D-4B5C-894B-E871CC8654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567336" y="0"/>
            <a:ext cx="1155142" cy="591009"/>
          </a:xfrm>
          <a:custGeom>
            <a:avLst/>
            <a:gdLst>
              <a:gd name="connsiteX0" fmla="*/ 1355 w 1155142"/>
              <a:gd name="connsiteY0" fmla="*/ 0 h 591009"/>
              <a:gd name="connsiteX1" fmla="*/ 1153787 w 1155142"/>
              <a:gd name="connsiteY1" fmla="*/ 0 h 591009"/>
              <a:gd name="connsiteX2" fmla="*/ 1155142 w 1155142"/>
              <a:gd name="connsiteY2" fmla="*/ 13438 h 591009"/>
              <a:gd name="connsiteX3" fmla="*/ 577571 w 1155142"/>
              <a:gd name="connsiteY3" fmla="*/ 591009 h 591009"/>
              <a:gd name="connsiteX4" fmla="*/ 0 w 1155142"/>
              <a:gd name="connsiteY4" fmla="*/ 13438 h 5910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55142" h="591009">
                <a:moveTo>
                  <a:pt x="1355" y="0"/>
                </a:moveTo>
                <a:lnTo>
                  <a:pt x="1153787" y="0"/>
                </a:lnTo>
                <a:lnTo>
                  <a:pt x="1155142" y="13438"/>
                </a:lnTo>
                <a:cubicBezTo>
                  <a:pt x="1155142" y="332422"/>
                  <a:pt x="896555" y="591009"/>
                  <a:pt x="577571" y="591009"/>
                </a:cubicBezTo>
                <a:cubicBezTo>
                  <a:pt x="258587" y="591009"/>
                  <a:pt x="0" y="332422"/>
                  <a:pt x="0" y="13438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4" name="Freeform: Shape 23">
            <a:extLst>
              <a:ext uri="{FF2B5EF4-FFF2-40B4-BE49-F238E27FC236}">
                <a16:creationId xmlns:a16="http://schemas.microsoft.com/office/drawing/2014/main" id="{03C2051E-A88D-48E5-BACF-AAED1789272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2032259" y="2916245"/>
            <a:ext cx="159741" cy="552996"/>
          </a:xfrm>
          <a:custGeom>
            <a:avLst/>
            <a:gdLst>
              <a:gd name="connsiteX0" fmla="*/ 159741 w 159741"/>
              <a:gd name="connsiteY0" fmla="*/ 0 h 552996"/>
              <a:gd name="connsiteX1" fmla="*/ 159741 w 159741"/>
              <a:gd name="connsiteY1" fmla="*/ 552996 h 552996"/>
              <a:gd name="connsiteX2" fmla="*/ 141849 w 159741"/>
              <a:gd name="connsiteY2" fmla="*/ 543285 h 552996"/>
              <a:gd name="connsiteX3" fmla="*/ 0 w 159741"/>
              <a:gd name="connsiteY3" fmla="*/ 276498 h 552996"/>
              <a:gd name="connsiteX4" fmla="*/ 141849 w 159741"/>
              <a:gd name="connsiteY4" fmla="*/ 9711 h 5529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9741" h="552996">
                <a:moveTo>
                  <a:pt x="159741" y="0"/>
                </a:moveTo>
                <a:lnTo>
                  <a:pt x="159741" y="552996"/>
                </a:lnTo>
                <a:lnTo>
                  <a:pt x="141849" y="543285"/>
                </a:lnTo>
                <a:cubicBezTo>
                  <a:pt x="56268" y="485467"/>
                  <a:pt x="0" y="387554"/>
                  <a:pt x="0" y="276498"/>
                </a:cubicBezTo>
                <a:cubicBezTo>
                  <a:pt x="0" y="165443"/>
                  <a:pt x="56268" y="67529"/>
                  <a:pt x="141849" y="9711"/>
                </a:cubicBezTo>
                <a:close/>
              </a:path>
            </a:pathLst>
          </a:custGeom>
          <a:solidFill>
            <a:schemeClr val="accent2"/>
          </a:solidFill>
          <a:ln w="1270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6" name="Freeform: Shape 25">
            <a:extLst>
              <a:ext uri="{FF2B5EF4-FFF2-40B4-BE49-F238E27FC236}">
                <a16:creationId xmlns:a16="http://schemas.microsoft.com/office/drawing/2014/main" id="{5F2F0C84-BE8C-4DC2-A6D3-30349A801D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04059" y="6258756"/>
            <a:ext cx="1565940" cy="599245"/>
          </a:xfrm>
          <a:custGeom>
            <a:avLst/>
            <a:gdLst>
              <a:gd name="connsiteX0" fmla="*/ 782970 w 1565940"/>
              <a:gd name="connsiteY0" fmla="*/ 0 h 599245"/>
              <a:gd name="connsiteX1" fmla="*/ 1528042 w 1565940"/>
              <a:gd name="connsiteY1" fmla="*/ 480469 h 599245"/>
              <a:gd name="connsiteX2" fmla="*/ 1565940 w 1565940"/>
              <a:gd name="connsiteY2" fmla="*/ 599245 h 599245"/>
              <a:gd name="connsiteX3" fmla="*/ 0 w 1565940"/>
              <a:gd name="connsiteY3" fmla="*/ 599245 h 599245"/>
              <a:gd name="connsiteX4" fmla="*/ 37898 w 1565940"/>
              <a:gd name="connsiteY4" fmla="*/ 480469 h 599245"/>
              <a:gd name="connsiteX5" fmla="*/ 782970 w 1565940"/>
              <a:gd name="connsiteY5" fmla="*/ 0 h 5992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565940" h="599245">
                <a:moveTo>
                  <a:pt x="782970" y="0"/>
                </a:moveTo>
                <a:cubicBezTo>
                  <a:pt x="1117910" y="0"/>
                  <a:pt x="1405287" y="198118"/>
                  <a:pt x="1528042" y="480469"/>
                </a:cubicBezTo>
                <a:lnTo>
                  <a:pt x="1565940" y="599245"/>
                </a:lnTo>
                <a:lnTo>
                  <a:pt x="0" y="599245"/>
                </a:lnTo>
                <a:lnTo>
                  <a:pt x="37898" y="480469"/>
                </a:lnTo>
                <a:cubicBezTo>
                  <a:pt x="160653" y="198118"/>
                  <a:pt x="448030" y="0"/>
                  <a:pt x="782970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8" name="Freeform: Shape 27">
            <a:extLst>
              <a:ext uri="{FF2B5EF4-FFF2-40B4-BE49-F238E27FC236}">
                <a16:creationId xmlns:a16="http://schemas.microsoft.com/office/drawing/2014/main" id="{7821A508-2985-4905-874A-527429BAAB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643820" y="5835649"/>
            <a:ext cx="1548180" cy="1022351"/>
          </a:xfrm>
          <a:custGeom>
            <a:avLst/>
            <a:gdLst>
              <a:gd name="connsiteX0" fmla="*/ 61913 w 1548180"/>
              <a:gd name="connsiteY0" fmla="*/ 0 h 1022351"/>
              <a:gd name="connsiteX1" fmla="*/ 1548180 w 1548180"/>
              <a:gd name="connsiteY1" fmla="*/ 0 h 1022351"/>
              <a:gd name="connsiteX2" fmla="*/ 1548180 w 1548180"/>
              <a:gd name="connsiteY2" fmla="*/ 123825 h 1022351"/>
              <a:gd name="connsiteX3" fmla="*/ 123825 w 1548180"/>
              <a:gd name="connsiteY3" fmla="*/ 123825 h 1022351"/>
              <a:gd name="connsiteX4" fmla="*/ 123825 w 1548180"/>
              <a:gd name="connsiteY4" fmla="*/ 1022351 h 1022351"/>
              <a:gd name="connsiteX5" fmla="*/ 0 w 1548180"/>
              <a:gd name="connsiteY5" fmla="*/ 1022351 h 1022351"/>
              <a:gd name="connsiteX6" fmla="*/ 0 w 1548180"/>
              <a:gd name="connsiteY6" fmla="*/ 61913 h 1022351"/>
              <a:gd name="connsiteX7" fmla="*/ 61913 w 1548180"/>
              <a:gd name="connsiteY7" fmla="*/ 0 h 10223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548180" h="1022351">
                <a:moveTo>
                  <a:pt x="61913" y="0"/>
                </a:moveTo>
                <a:lnTo>
                  <a:pt x="1548180" y="0"/>
                </a:lnTo>
                <a:lnTo>
                  <a:pt x="1548180" y="123825"/>
                </a:lnTo>
                <a:lnTo>
                  <a:pt x="123825" y="123825"/>
                </a:lnTo>
                <a:lnTo>
                  <a:pt x="123825" y="1022351"/>
                </a:lnTo>
                <a:lnTo>
                  <a:pt x="0" y="1022351"/>
                </a:lnTo>
                <a:lnTo>
                  <a:pt x="0" y="61913"/>
                </a:lnTo>
                <a:cubicBezTo>
                  <a:pt x="0" y="27719"/>
                  <a:pt x="27719" y="0"/>
                  <a:pt x="61913" y="0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5251152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  <p:sndAc>
          <p:endSnd/>
        </p:sndAc>
      </p:transition>
    </mc:Choice>
    <mc:Fallback xmlns="">
      <p:transition spd="slow">
        <p:fade/>
        <p:sndAc>
          <p:endSnd/>
        </p:sndAc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8D6DD3-B1E5-4A4C-99FB-D0DACFE76D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a-IR" sz="54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تا مطلب بعد،بدرود!</a:t>
            </a:r>
            <a:endParaRPr lang="en-US" sz="5400" dirty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9A570469-E42E-43D0-98B2-6AF021F010E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76625" y="2139156"/>
            <a:ext cx="5238750" cy="3905250"/>
          </a:xfrm>
        </p:spPr>
      </p:pic>
    </p:spTree>
    <p:extLst>
      <p:ext uri="{BB962C8B-B14F-4D97-AF65-F5344CB8AC3E}">
        <p14:creationId xmlns:p14="http://schemas.microsoft.com/office/powerpoint/2010/main" val="350090428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3500">
        <p15:prstTrans prst="curtains"/>
        <p:sndAc>
          <p:endSnd/>
        </p:sndAc>
      </p:transition>
    </mc:Choice>
    <mc:Fallback xmlns="">
      <p:transition spd="slow">
        <p:fade/>
        <p:sndAc>
          <p:endSnd/>
        </p:sndAc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974604-4F13-439B-BBC6-40758690DE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rtl="1"/>
            <a:r>
              <a:rPr lang="fa-IR" dirty="0"/>
              <a:t>آفیس چیست؟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4619C8-D3FC-43AE-A089-B50E9D527A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667250"/>
          </a:xfrm>
        </p:spPr>
        <p:txBody>
          <a:bodyPr>
            <a:normAutofit/>
          </a:bodyPr>
          <a:lstStyle/>
          <a:p>
            <a:pPr algn="r" rtl="1">
              <a:buFont typeface="Wingdings" panose="05000000000000000000" pitchFamily="2" charset="2"/>
              <a:buChar char="v"/>
            </a:pPr>
            <a:r>
              <a:rPr lang="fa-IR" dirty="0"/>
              <a:t>کاربرد آفیس</a:t>
            </a:r>
          </a:p>
          <a:p>
            <a:pPr marL="0" indent="0" algn="r" rtl="1">
              <a:buNone/>
            </a:pPr>
            <a:endParaRPr lang="fa-IR" dirty="0"/>
          </a:p>
          <a:p>
            <a:pPr algn="r" rtl="1">
              <a:buFont typeface="Wingdings" panose="05000000000000000000" pitchFamily="2" charset="2"/>
              <a:buChar char="v"/>
            </a:pPr>
            <a:endParaRPr lang="fa-IR" dirty="0"/>
          </a:p>
          <a:p>
            <a:pPr algn="just" rtl="1">
              <a:buFont typeface="Wingdings" panose="05000000000000000000" pitchFamily="2" charset="2"/>
              <a:buChar char="v"/>
            </a:pPr>
            <a:r>
              <a:rPr lang="fa-IR" dirty="0"/>
              <a:t>ورد</a:t>
            </a:r>
          </a:p>
          <a:p>
            <a:pPr algn="just" rtl="1">
              <a:buFont typeface="Wingdings" panose="05000000000000000000" pitchFamily="2" charset="2"/>
              <a:buChar char="v"/>
            </a:pPr>
            <a:r>
              <a:rPr lang="fa-IR" dirty="0"/>
              <a:t>پاورپینت</a:t>
            </a:r>
          </a:p>
          <a:p>
            <a:pPr algn="just" rtl="1">
              <a:buFont typeface="Wingdings" panose="05000000000000000000" pitchFamily="2" charset="2"/>
              <a:buChar char="v"/>
            </a:pPr>
            <a:r>
              <a:rPr lang="fa-IR" dirty="0"/>
              <a:t>اکسل</a:t>
            </a:r>
          </a:p>
          <a:p>
            <a:pPr algn="just" rtl="1">
              <a:buFont typeface="Wingdings" panose="05000000000000000000" pitchFamily="2" charset="2"/>
              <a:buChar char="v"/>
            </a:pPr>
            <a:r>
              <a:rPr lang="fa-IR" dirty="0"/>
              <a:t>وان نوت</a:t>
            </a:r>
          </a:p>
          <a:p>
            <a:pPr algn="just" rtl="1">
              <a:buFont typeface="Wingdings" panose="05000000000000000000" pitchFamily="2" charset="2"/>
              <a:buChar char="v"/>
            </a:pPr>
            <a:r>
              <a:rPr lang="fa-IR" dirty="0"/>
              <a:t>اوت لوک</a:t>
            </a:r>
          </a:p>
          <a:p>
            <a:pPr algn="just" rtl="1">
              <a:buFont typeface="Wingdings" panose="05000000000000000000" pitchFamily="2" charset="2"/>
              <a:buChar char="v"/>
            </a:pPr>
            <a:r>
              <a:rPr lang="fa-IR" dirty="0"/>
              <a:t>اکسس</a:t>
            </a:r>
          </a:p>
          <a:p>
            <a:pPr marL="0" indent="0" algn="r" rtl="1">
              <a:buNone/>
            </a:pPr>
            <a:endParaRPr lang="fa-IR" dirty="0"/>
          </a:p>
          <a:p>
            <a:pPr algn="r" rtl="1">
              <a:buFont typeface="Wingdings" panose="05000000000000000000" pitchFamily="2" charset="2"/>
              <a:buChar char="v"/>
            </a:pPr>
            <a:endParaRPr lang="fa-IR" dirty="0"/>
          </a:p>
          <a:p>
            <a:pPr algn="r" rtl="1">
              <a:buFont typeface="Wingdings" panose="05000000000000000000" pitchFamily="2" charset="2"/>
              <a:buChar char="v"/>
            </a:pPr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46A2AAB7-71B8-4120-8030-02A36C26839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08980" y="2684738"/>
            <a:ext cx="6801350" cy="2949023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</p:pic>
    </p:spTree>
    <p:extLst>
      <p:ext uri="{BB962C8B-B14F-4D97-AF65-F5344CB8AC3E}">
        <p14:creationId xmlns:p14="http://schemas.microsoft.com/office/powerpoint/2010/main" val="29815738"/>
      </p:ext>
    </p:extLst>
  </p:cSld>
  <p:clrMapOvr>
    <a:masterClrMapping/>
  </p:clrMapOvr>
  <p:transition spd="slow">
    <p:cover/>
    <p:sndAc>
      <p:endSnd/>
    </p:sndAc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1233B0-7ABE-4B8F-9F20-8E892C660A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fa-IR" dirty="0"/>
              <a:t>ورژن های آفیس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B85CE7-99C2-47EB-918F-A5C4B50C5E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457200" indent="-457200" algn="r" rtl="1">
              <a:buFont typeface="+mj-lt"/>
              <a:buAutoNum type="arabicPeriod"/>
            </a:pPr>
            <a:r>
              <a:rPr lang="fa-IR" dirty="0"/>
              <a:t>95</a:t>
            </a:r>
          </a:p>
          <a:p>
            <a:pPr marL="457200" indent="-457200" algn="r" rtl="1">
              <a:buFont typeface="+mj-lt"/>
              <a:buAutoNum type="arabicPeriod"/>
            </a:pPr>
            <a:r>
              <a:rPr lang="fa-IR" dirty="0"/>
              <a:t>97</a:t>
            </a:r>
          </a:p>
          <a:p>
            <a:pPr marL="457200" indent="-457200" algn="r" rtl="1">
              <a:buFont typeface="+mj-lt"/>
              <a:buAutoNum type="arabicPeriod"/>
            </a:pPr>
            <a:r>
              <a:rPr lang="fa-IR" dirty="0"/>
              <a:t>2000</a:t>
            </a:r>
          </a:p>
          <a:p>
            <a:pPr marL="457200" indent="-457200" algn="r" rtl="1">
              <a:buFont typeface="+mj-lt"/>
              <a:buAutoNum type="arabicPeriod"/>
            </a:pPr>
            <a:r>
              <a:rPr lang="en-US" dirty="0" err="1"/>
              <a:t>Xp</a:t>
            </a:r>
            <a:endParaRPr lang="en-US" dirty="0"/>
          </a:p>
          <a:p>
            <a:pPr marL="457200" indent="-457200" algn="r" rtl="1">
              <a:buFont typeface="+mj-lt"/>
              <a:buAutoNum type="arabicPeriod"/>
            </a:pPr>
            <a:r>
              <a:rPr lang="fa-IR" dirty="0"/>
              <a:t>2003</a:t>
            </a:r>
          </a:p>
          <a:p>
            <a:pPr marL="457200" indent="-457200" algn="r" rtl="1">
              <a:buFont typeface="+mj-lt"/>
              <a:buAutoNum type="arabicPeriod"/>
            </a:pPr>
            <a:r>
              <a:rPr lang="fa-IR" dirty="0"/>
              <a:t>2007</a:t>
            </a:r>
          </a:p>
          <a:p>
            <a:pPr marL="457200" indent="-457200" algn="r" rtl="1">
              <a:buFont typeface="+mj-lt"/>
              <a:buAutoNum type="arabicPeriod"/>
            </a:pPr>
            <a:r>
              <a:rPr lang="fa-IR" dirty="0"/>
              <a:t>2010</a:t>
            </a:r>
          </a:p>
          <a:p>
            <a:pPr marL="457200" indent="-457200" algn="r" rtl="1">
              <a:buFont typeface="+mj-lt"/>
              <a:buAutoNum type="arabicPeriod"/>
            </a:pPr>
            <a:r>
              <a:rPr lang="fa-IR" dirty="0"/>
              <a:t>2013</a:t>
            </a:r>
          </a:p>
          <a:p>
            <a:pPr marL="457200" indent="-457200" algn="r" rtl="1">
              <a:buFont typeface="+mj-lt"/>
              <a:buAutoNum type="arabicPeriod"/>
            </a:pPr>
            <a:r>
              <a:rPr lang="fa-IR" dirty="0"/>
              <a:t>2016</a:t>
            </a:r>
          </a:p>
          <a:p>
            <a:pPr marL="457200" indent="-457200" algn="r" rtl="1">
              <a:buFont typeface="+mj-lt"/>
              <a:buAutoNum type="arabicPeriod"/>
            </a:pPr>
            <a:r>
              <a:rPr lang="fa-IR" dirty="0"/>
              <a:t>2019</a:t>
            </a:r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D6CA8CF-BBAA-4D1F-9465-8B5CE7B14F8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85366" y="1690688"/>
            <a:ext cx="4667250" cy="3676650"/>
          </a:xfrm>
          <a:prstGeom prst="roundRect">
            <a:avLst>
              <a:gd name="adj" fmla="val 17748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</p:pic>
    </p:spTree>
    <p:extLst>
      <p:ext uri="{BB962C8B-B14F-4D97-AF65-F5344CB8AC3E}">
        <p14:creationId xmlns:p14="http://schemas.microsoft.com/office/powerpoint/2010/main" val="777280579"/>
      </p:ext>
    </p:extLst>
  </p:cSld>
  <p:clrMapOvr>
    <a:masterClrMapping/>
  </p:clrMapOvr>
  <p:transition spd="slow">
    <p:cover/>
    <p:sndAc>
      <p:endSnd/>
    </p:sndAc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B8A237-9C35-48AA-9626-CD835ADEAC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fa-IR" dirty="0"/>
              <a:t>آرم آفیس</a:t>
            </a:r>
            <a:endParaRPr lang="en-US" dirty="0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0CBF6A8A-AEF8-4A34-BA34-CC22D2FEEE7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2933940" y="941282"/>
            <a:ext cx="5255904" cy="5300493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</p:pic>
    </p:spTree>
    <p:extLst>
      <p:ext uri="{BB962C8B-B14F-4D97-AF65-F5344CB8AC3E}">
        <p14:creationId xmlns:p14="http://schemas.microsoft.com/office/powerpoint/2010/main" val="33872961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  <p:sndAc>
          <p:endSnd/>
        </p:sndAc>
      </p:transition>
    </mc:Choice>
    <mc:Fallback xmlns="">
      <p:transition spd="slow">
        <p:fade/>
        <p:sndAc>
          <p:endSnd/>
        </p:sndAc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C5FBBB-E95F-4E44-B46B-EB9F5F4FCD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fa-IR" dirty="0"/>
              <a:t>آرم آفیس</a:t>
            </a:r>
            <a:endParaRPr lang="en-US" dirty="0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5AC3C75D-A954-480D-AB25-210C2A557E6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4467640" y="1825625"/>
            <a:ext cx="3256719" cy="3859213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65436669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3500">
        <p15:prstTrans prst="curtains"/>
        <p:sndAc>
          <p:endSnd/>
        </p:sndAc>
      </p:transition>
    </mc:Choice>
    <mc:Fallback xmlns="">
      <p:transition spd="slow">
        <p:fade/>
        <p:sndAc>
          <p:endSnd/>
        </p:sndAc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FC0EC6-1A41-4566-81EB-9BEFDA3801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78377"/>
            <a:ext cx="10515600" cy="1325563"/>
          </a:xfrm>
        </p:spPr>
        <p:txBody>
          <a:bodyPr/>
          <a:lstStyle/>
          <a:p>
            <a:pPr algn="r" rtl="1"/>
            <a:r>
              <a:rPr lang="fa-IR" dirty="0"/>
              <a:t>کاربرد آفیس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AEF753-0224-4657-8583-4676975033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>
              <a:buFont typeface="Wingdings" panose="05000000000000000000" pitchFamily="2" charset="2"/>
              <a:buChar char="§"/>
            </a:pPr>
            <a:r>
              <a:rPr lang="fa-IR" dirty="0"/>
              <a:t>کاربرد آفیس</a:t>
            </a:r>
          </a:p>
          <a:p>
            <a:pPr marL="514350" indent="-514350" algn="r" rtl="1">
              <a:buFont typeface="+mj-lt"/>
              <a:buAutoNum type="romanLcPeriod"/>
            </a:pPr>
            <a:endParaRPr lang="fa-IR" dirty="0"/>
          </a:p>
          <a:p>
            <a:pPr algn="r" rtl="1"/>
            <a:r>
              <a:rPr lang="fa-IR" dirty="0"/>
              <a:t>برنامه های اداری</a:t>
            </a:r>
          </a:p>
          <a:p>
            <a:pPr algn="r" rtl="1"/>
            <a:r>
              <a:rPr lang="fa-IR" dirty="0"/>
              <a:t>برنامه های سرویس دهنده</a:t>
            </a:r>
          </a:p>
          <a:p>
            <a:pPr algn="r" rtl="1"/>
            <a:r>
              <a:rPr lang="fa-IR" dirty="0"/>
              <a:t>برنامه های اینترنتی</a:t>
            </a:r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E4A3F83-C287-4352-B333-B4CA4019815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" y="1172633"/>
            <a:ext cx="7766004" cy="436723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32043141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  <p:sndAc>
          <p:endSnd/>
        </p:sndAc>
      </p:transition>
    </mc:Choice>
    <mc:Fallback xmlns="">
      <p:transition spd="slow">
        <p:blinds dir="vert"/>
        <p:sndAc>
          <p:endSnd/>
        </p:sndAc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25C457-552D-43E7-A465-A75C661FAF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rtl="1"/>
            <a:r>
              <a:rPr lang="fa-IR" dirty="0"/>
              <a:t>برنامه های اصلی</a:t>
            </a:r>
            <a:endParaRPr lang="en-US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C74C5041-B637-41C3-9F38-4054D3B4243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64545360"/>
              </p:ext>
            </p:extLst>
          </p:nvPr>
        </p:nvGraphicFramePr>
        <p:xfrm>
          <a:off x="838200" y="1825625"/>
          <a:ext cx="10515600" cy="385921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4476257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  <p:sndAc>
          <p:endSnd/>
        </p:sndAc>
      </p:transition>
    </mc:Choice>
    <mc:Fallback xmlns="">
      <p:transition spd="slow">
        <p:fade/>
        <p:sndAc>
          <p:endSnd/>
        </p:sndAc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C21384-5E3A-445D-8136-50F4E546D7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fa-IR" dirty="0"/>
              <a:t>برنامه های دیگر</a:t>
            </a:r>
            <a:endParaRPr lang="en-US" dirty="0"/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928C8ED8-8E82-4586-BCD0-BC63B12FFA4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02425685"/>
              </p:ext>
            </p:extLst>
          </p:nvPr>
        </p:nvGraphicFramePr>
        <p:xfrm>
          <a:off x="838200" y="1825625"/>
          <a:ext cx="10515600" cy="385921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335437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  <p:sndAc>
          <p:endSnd/>
        </p:sndAc>
      </p:transition>
    </mc:Choice>
    <mc:Fallback xmlns="">
      <p:transition spd="slow">
        <p:blinds dir="vert"/>
        <p:sndAc>
          <p:endSnd/>
        </p:sndAc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649C84-DB78-453F-8B39-97236AC09E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fa-IR" dirty="0"/>
              <a:t>دیگر برنامه های آفیس</a:t>
            </a:r>
            <a:endParaRPr lang="en-US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AF06BB92-49C2-453B-A1BE-2F7E06DCBE0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68644791"/>
              </p:ext>
            </p:extLst>
          </p:nvPr>
        </p:nvGraphicFramePr>
        <p:xfrm>
          <a:off x="251791" y="1060174"/>
          <a:ext cx="11940209" cy="553940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4113685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  <p:sndAc>
          <p:endSnd/>
        </p:sndAc>
      </p:transition>
    </mc:Choice>
    <mc:Fallback xmlns="">
      <p:transition spd="slow">
        <p:fade/>
        <p:sndAc>
          <p:endSnd/>
        </p:sndAc>
      </p:transition>
    </mc:Fallback>
  </mc:AlternateContent>
</p:sld>
</file>

<file path=ppt/theme/theme1.xml><?xml version="1.0" encoding="utf-8"?>
<a:theme xmlns:a="http://schemas.openxmlformats.org/drawingml/2006/main" name="ShapesVTI">
  <a:themeElements>
    <a:clrScheme name="Shapes">
      <a:dk1>
        <a:sysClr val="windowText" lastClr="000000"/>
      </a:dk1>
      <a:lt1>
        <a:sysClr val="window" lastClr="FFFFFF"/>
      </a:lt1>
      <a:dk2>
        <a:srgbClr val="281B10"/>
      </a:dk2>
      <a:lt2>
        <a:srgbClr val="FFF9F5"/>
      </a:lt2>
      <a:accent1>
        <a:srgbClr val="EE7661"/>
      </a:accent1>
      <a:accent2>
        <a:srgbClr val="4E91F0"/>
      </a:accent2>
      <a:accent3>
        <a:srgbClr val="5B5260"/>
      </a:accent3>
      <a:accent4>
        <a:srgbClr val="2CC3B4"/>
      </a:accent4>
      <a:accent5>
        <a:srgbClr val="C097F8"/>
      </a:accent5>
      <a:accent6>
        <a:srgbClr val="FF9514"/>
      </a:accent6>
      <a:hlink>
        <a:srgbClr val="E50CBC"/>
      </a:hlink>
      <a:folHlink>
        <a:srgbClr val="6257FF"/>
      </a:folHlink>
    </a:clrScheme>
    <a:fontScheme name="Festival">
      <a:majorFont>
        <a:latin typeface="Century Gothic"/>
        <a:ea typeface=""/>
        <a:cs typeface=""/>
      </a:majorFont>
      <a:minorFont>
        <a:latin typeface="Century Gothic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hapesVTI" id="{C78D20FD-A872-4243-8597-B534C62538FF}" vid="{7CAFCCF9-7834-41D6-B6AB-7D225A18A4E9}"/>
    </a:ext>
  </a:extLst>
</a:theme>
</file>

<file path=ppt/theme/theme2.xml><?xml version="1.0" encoding="utf-8"?>
<a:theme xmlns:a="http://schemas.openxmlformats.org/drawingml/2006/main" name="BrushVTI">
  <a:themeElements>
    <a:clrScheme name="AnalogousFromRegularSeed_2SEEDS">
      <a:dk1>
        <a:srgbClr val="000000"/>
      </a:dk1>
      <a:lt1>
        <a:srgbClr val="FFFFFF"/>
      </a:lt1>
      <a:dk2>
        <a:srgbClr val="1B302C"/>
      </a:dk2>
      <a:lt2>
        <a:srgbClr val="F0F0F3"/>
      </a:lt2>
      <a:accent1>
        <a:srgbClr val="ADA313"/>
      </a:accent1>
      <a:accent2>
        <a:srgbClr val="E78B29"/>
      </a:accent2>
      <a:accent3>
        <a:srgbClr val="7DB01F"/>
      </a:accent3>
      <a:accent4>
        <a:srgbClr val="175AD5"/>
      </a:accent4>
      <a:accent5>
        <a:srgbClr val="463BE9"/>
      </a:accent5>
      <a:accent6>
        <a:srgbClr val="751CD6"/>
      </a:accent6>
      <a:hlink>
        <a:srgbClr val="3F48BF"/>
      </a:hlink>
      <a:folHlink>
        <a:srgbClr val="7F7F7F"/>
      </a:folHlink>
    </a:clrScheme>
    <a:fontScheme name="Custom 3">
      <a:majorFont>
        <a:latin typeface="Century Gothic"/>
        <a:ea typeface=""/>
        <a:cs typeface=""/>
      </a:majorFont>
      <a:minorFont>
        <a:latin typeface="Century Gothic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rushVTI" id="{7102FA3A-9D7B-4497-8C4B-FB535AAFDE06}" vid="{C6D41F62-6FAB-440A-BEC7-CB7BF190811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216</TotalTime>
  <Words>150</Words>
  <Application>Microsoft Office PowerPoint</Application>
  <PresentationFormat>Widescreen</PresentationFormat>
  <Paragraphs>69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10</vt:i4>
      </vt:variant>
    </vt:vector>
  </HeadingPairs>
  <TitlesOfParts>
    <vt:vector size="17" baseType="lpstr">
      <vt:lpstr>Arabic Typesetting</vt:lpstr>
      <vt:lpstr>Arial</vt:lpstr>
      <vt:lpstr>Calibri</vt:lpstr>
      <vt:lpstr>Century Gothic</vt:lpstr>
      <vt:lpstr>Wingdings</vt:lpstr>
      <vt:lpstr>ShapesVTI</vt:lpstr>
      <vt:lpstr>BrushVTI</vt:lpstr>
      <vt:lpstr> چیست؟office</vt:lpstr>
      <vt:lpstr>آفیس چیست؟</vt:lpstr>
      <vt:lpstr>ورژن های آفیس</vt:lpstr>
      <vt:lpstr>آرم آفیس</vt:lpstr>
      <vt:lpstr>آرم آفیس</vt:lpstr>
      <vt:lpstr>کاربرد آفیس</vt:lpstr>
      <vt:lpstr>برنامه های اصلی</vt:lpstr>
      <vt:lpstr>برنامه های دیگر</vt:lpstr>
      <vt:lpstr>دیگر برنامه های آفیس</vt:lpstr>
      <vt:lpstr>تا مطلب بعد،بدرود!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چیست؟office</dc:title>
  <dc:creator>Student</dc:creator>
  <cp:lastModifiedBy>Student</cp:lastModifiedBy>
  <cp:revision>29</cp:revision>
  <dcterms:created xsi:type="dcterms:W3CDTF">2020-12-01T15:27:52Z</dcterms:created>
  <dcterms:modified xsi:type="dcterms:W3CDTF">2020-12-02T06:53:50Z</dcterms:modified>
</cp:coreProperties>
</file>