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92890-E51F-4513-9312-DC93A19CD465}" v="66" dt="2021-03-01T08:59:43.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9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ad Vesal" userId="8c69e02aee5b90cf" providerId="LiveId" clId="{D0F92890-E51F-4513-9312-DC93A19CD465}"/>
    <pc:docChg chg="undo redo custSel addSld delSld modSld sldOrd">
      <pc:chgData name="Mohammad Vesal" userId="8c69e02aee5b90cf" providerId="LiveId" clId="{D0F92890-E51F-4513-9312-DC93A19CD465}" dt="2021-03-01T08:59:43.583" v="623"/>
      <pc:docMkLst>
        <pc:docMk/>
      </pc:docMkLst>
      <pc:sldChg chg="modSp mod">
        <pc:chgData name="Mohammad Vesal" userId="8c69e02aee5b90cf" providerId="LiveId" clId="{D0F92890-E51F-4513-9312-DC93A19CD465}" dt="2021-03-01T08:29:32.087" v="132" actId="255"/>
        <pc:sldMkLst>
          <pc:docMk/>
          <pc:sldMk cId="3354565298" sldId="258"/>
        </pc:sldMkLst>
        <pc:spChg chg="mod">
          <ac:chgData name="Mohammad Vesal" userId="8c69e02aee5b90cf" providerId="LiveId" clId="{D0F92890-E51F-4513-9312-DC93A19CD465}" dt="2021-03-01T07:27:01.543" v="92" actId="20577"/>
          <ac:spMkLst>
            <pc:docMk/>
            <pc:sldMk cId="3354565298" sldId="258"/>
            <ac:spMk id="6" creationId="{D6599123-6F87-4078-A96C-3B042AB64CA7}"/>
          </ac:spMkLst>
        </pc:spChg>
        <pc:spChg chg="mod">
          <ac:chgData name="Mohammad Vesal" userId="8c69e02aee5b90cf" providerId="LiveId" clId="{D0F92890-E51F-4513-9312-DC93A19CD465}" dt="2021-03-01T08:29:32.087" v="132" actId="255"/>
          <ac:spMkLst>
            <pc:docMk/>
            <pc:sldMk cId="3354565298" sldId="258"/>
            <ac:spMk id="7" creationId="{082E18D8-C78C-4D5D-8221-CDA9D52080EE}"/>
          </ac:spMkLst>
        </pc:spChg>
      </pc:sldChg>
      <pc:sldChg chg="delSp modSp mod">
        <pc:chgData name="Mohammad Vesal" userId="8c69e02aee5b90cf" providerId="LiveId" clId="{D0F92890-E51F-4513-9312-DC93A19CD465}" dt="2021-03-01T08:29:17.394" v="130" actId="403"/>
        <pc:sldMkLst>
          <pc:docMk/>
          <pc:sldMk cId="147663935" sldId="259"/>
        </pc:sldMkLst>
        <pc:spChg chg="del">
          <ac:chgData name="Mohammad Vesal" userId="8c69e02aee5b90cf" providerId="LiveId" clId="{D0F92890-E51F-4513-9312-DC93A19CD465}" dt="2021-03-01T08:27:02.336" v="96" actId="478"/>
          <ac:spMkLst>
            <pc:docMk/>
            <pc:sldMk cId="147663935" sldId="259"/>
            <ac:spMk id="6" creationId="{D6599123-6F87-4078-A96C-3B042AB64CA7}"/>
          </ac:spMkLst>
        </pc:spChg>
        <pc:spChg chg="mod">
          <ac:chgData name="Mohammad Vesal" userId="8c69e02aee5b90cf" providerId="LiveId" clId="{D0F92890-E51F-4513-9312-DC93A19CD465}" dt="2021-03-01T08:29:17.394" v="130" actId="403"/>
          <ac:spMkLst>
            <pc:docMk/>
            <pc:sldMk cId="147663935" sldId="259"/>
            <ac:spMk id="7" creationId="{082E18D8-C78C-4D5D-8221-CDA9D52080EE}"/>
          </ac:spMkLst>
        </pc:spChg>
      </pc:sldChg>
      <pc:sldChg chg="addSp delSp modSp mod">
        <pc:chgData name="Mohammad Vesal" userId="8c69e02aee5b90cf" providerId="LiveId" clId="{D0F92890-E51F-4513-9312-DC93A19CD465}" dt="2021-03-01T08:37:28.817" v="228" actId="1076"/>
        <pc:sldMkLst>
          <pc:docMk/>
          <pc:sldMk cId="3118027077" sldId="260"/>
        </pc:sldMkLst>
        <pc:spChg chg="del">
          <ac:chgData name="Mohammad Vesal" userId="8c69e02aee5b90cf" providerId="LiveId" clId="{D0F92890-E51F-4513-9312-DC93A19CD465}" dt="2021-03-01T08:32:52.834" v="136" actId="478"/>
          <ac:spMkLst>
            <pc:docMk/>
            <pc:sldMk cId="3118027077" sldId="260"/>
            <ac:spMk id="6" creationId="{D6599123-6F87-4078-A96C-3B042AB64CA7}"/>
          </ac:spMkLst>
        </pc:spChg>
        <pc:spChg chg="mod">
          <ac:chgData name="Mohammad Vesal" userId="8c69e02aee5b90cf" providerId="LiveId" clId="{D0F92890-E51F-4513-9312-DC93A19CD465}" dt="2021-03-01T08:37:21.097" v="226" actId="20577"/>
          <ac:spMkLst>
            <pc:docMk/>
            <pc:sldMk cId="3118027077" sldId="260"/>
            <ac:spMk id="7" creationId="{082E18D8-C78C-4D5D-8221-CDA9D52080EE}"/>
          </ac:spMkLst>
        </pc:spChg>
        <pc:picChg chg="add del mod">
          <ac:chgData name="Mohammad Vesal" userId="8c69e02aee5b90cf" providerId="LiveId" clId="{D0F92890-E51F-4513-9312-DC93A19CD465}" dt="2021-03-01T08:37:28.817" v="228" actId="1076"/>
          <ac:picMkLst>
            <pc:docMk/>
            <pc:sldMk cId="3118027077" sldId="260"/>
            <ac:picMk id="17" creationId="{E78F9806-9559-4CEA-9B8D-D800DDD801CE}"/>
          </ac:picMkLst>
        </pc:picChg>
      </pc:sldChg>
      <pc:sldChg chg="addSp delSp modSp add del mod ord">
        <pc:chgData name="Mohammad Vesal" userId="8c69e02aee5b90cf" providerId="LiveId" clId="{D0F92890-E51F-4513-9312-DC93A19CD465}" dt="2021-03-01T08:42:23.893" v="331" actId="404"/>
        <pc:sldMkLst>
          <pc:docMk/>
          <pc:sldMk cId="25516238" sldId="261"/>
        </pc:sldMkLst>
        <pc:spChg chg="add del">
          <ac:chgData name="Mohammad Vesal" userId="8c69e02aee5b90cf" providerId="LiveId" clId="{D0F92890-E51F-4513-9312-DC93A19CD465}" dt="2021-03-01T08:38:59.771" v="249"/>
          <ac:spMkLst>
            <pc:docMk/>
            <pc:sldMk cId="25516238" sldId="261"/>
            <ac:spMk id="2" creationId="{FF581780-D977-493E-AEA1-66A3B3B71CA7}"/>
          </ac:spMkLst>
        </pc:spChg>
        <pc:spChg chg="mod">
          <ac:chgData name="Mohammad Vesal" userId="8c69e02aee5b90cf" providerId="LiveId" clId="{D0F92890-E51F-4513-9312-DC93A19CD465}" dt="2021-03-01T08:41:09.583" v="316" actId="1076"/>
          <ac:spMkLst>
            <pc:docMk/>
            <pc:sldMk cId="25516238" sldId="261"/>
            <ac:spMk id="6" creationId="{D6599123-6F87-4078-A96C-3B042AB64CA7}"/>
          </ac:spMkLst>
        </pc:spChg>
        <pc:spChg chg="add del mod">
          <ac:chgData name="Mohammad Vesal" userId="8c69e02aee5b90cf" providerId="LiveId" clId="{D0F92890-E51F-4513-9312-DC93A19CD465}" dt="2021-03-01T08:42:23.893" v="331" actId="404"/>
          <ac:spMkLst>
            <pc:docMk/>
            <pc:sldMk cId="25516238" sldId="261"/>
            <ac:spMk id="7" creationId="{082E18D8-C78C-4D5D-8221-CDA9D52080EE}"/>
          </ac:spMkLst>
        </pc:spChg>
        <pc:picChg chg="mod">
          <ac:chgData name="Mohammad Vesal" userId="8c69e02aee5b90cf" providerId="LiveId" clId="{D0F92890-E51F-4513-9312-DC93A19CD465}" dt="2021-03-01T08:40:29.628" v="289" actId="1076"/>
          <ac:picMkLst>
            <pc:docMk/>
            <pc:sldMk cId="25516238" sldId="261"/>
            <ac:picMk id="17" creationId="{E78F9806-9559-4CEA-9B8D-D800DDD801CE}"/>
          </ac:picMkLst>
        </pc:picChg>
        <pc:picChg chg="add del">
          <ac:chgData name="Mohammad Vesal" userId="8c69e02aee5b90cf" providerId="LiveId" clId="{D0F92890-E51F-4513-9312-DC93A19CD465}" dt="2021-03-01T08:38:59.771" v="249"/>
          <ac:picMkLst>
            <pc:docMk/>
            <pc:sldMk cId="25516238" sldId="261"/>
            <ac:picMk id="1026" creationId="{24733D59-C0A2-47AF-8EF0-0567295F48EE}"/>
          </ac:picMkLst>
        </pc:picChg>
      </pc:sldChg>
      <pc:sldChg chg="new del">
        <pc:chgData name="Mohammad Vesal" userId="8c69e02aee5b90cf" providerId="LiveId" clId="{D0F92890-E51F-4513-9312-DC93A19CD465}" dt="2021-03-01T08:37:32.430" v="230" actId="47"/>
        <pc:sldMkLst>
          <pc:docMk/>
          <pc:sldMk cId="1274195824" sldId="261"/>
        </pc:sldMkLst>
      </pc:sldChg>
      <pc:sldChg chg="add del">
        <pc:chgData name="Mohammad Vesal" userId="8c69e02aee5b90cf" providerId="LiveId" clId="{D0F92890-E51F-4513-9312-DC93A19CD465}" dt="2021-03-01T08:40:21.201" v="281" actId="47"/>
        <pc:sldMkLst>
          <pc:docMk/>
          <pc:sldMk cId="2267059786" sldId="261"/>
        </pc:sldMkLst>
      </pc:sldChg>
      <pc:sldChg chg="addSp delSp modSp add mod ord">
        <pc:chgData name="Mohammad Vesal" userId="8c69e02aee5b90cf" providerId="LiveId" clId="{D0F92890-E51F-4513-9312-DC93A19CD465}" dt="2021-03-01T08:49:40.071" v="428" actId="20577"/>
        <pc:sldMkLst>
          <pc:docMk/>
          <pc:sldMk cId="320613110" sldId="262"/>
        </pc:sldMkLst>
        <pc:spChg chg="add del mod">
          <ac:chgData name="Mohammad Vesal" userId="8c69e02aee5b90cf" providerId="LiveId" clId="{D0F92890-E51F-4513-9312-DC93A19CD465}" dt="2021-03-01T08:42:57.254" v="340" actId="478"/>
          <ac:spMkLst>
            <pc:docMk/>
            <pc:sldMk cId="320613110" sldId="262"/>
            <ac:spMk id="3" creationId="{508B7D51-BBEB-481B-B396-AB4FDF677272}"/>
          </ac:spMkLst>
        </pc:spChg>
        <pc:spChg chg="del">
          <ac:chgData name="Mohammad Vesal" userId="8c69e02aee5b90cf" providerId="LiveId" clId="{D0F92890-E51F-4513-9312-DC93A19CD465}" dt="2021-03-01T08:42:41.532" v="336" actId="478"/>
          <ac:spMkLst>
            <pc:docMk/>
            <pc:sldMk cId="320613110" sldId="262"/>
            <ac:spMk id="6" creationId="{D6599123-6F87-4078-A96C-3B042AB64CA7}"/>
          </ac:spMkLst>
        </pc:spChg>
        <pc:spChg chg="mod">
          <ac:chgData name="Mohammad Vesal" userId="8c69e02aee5b90cf" providerId="LiveId" clId="{D0F92890-E51F-4513-9312-DC93A19CD465}" dt="2021-03-01T08:49:37.112" v="427" actId="20577"/>
          <ac:spMkLst>
            <pc:docMk/>
            <pc:sldMk cId="320613110" sldId="262"/>
            <ac:spMk id="7" creationId="{082E18D8-C78C-4D5D-8221-CDA9D52080EE}"/>
          </ac:spMkLst>
        </pc:spChg>
        <pc:spChg chg="add mod">
          <ac:chgData name="Mohammad Vesal" userId="8c69e02aee5b90cf" providerId="LiveId" clId="{D0F92890-E51F-4513-9312-DC93A19CD465}" dt="2021-03-01T08:49:40.071" v="428" actId="20577"/>
          <ac:spMkLst>
            <pc:docMk/>
            <pc:sldMk cId="320613110" sldId="262"/>
            <ac:spMk id="8" creationId="{6C859CC3-1909-4C41-A4A3-06C7712D047B}"/>
          </ac:spMkLst>
        </pc:spChg>
        <pc:picChg chg="add del mod">
          <ac:chgData name="Mohammad Vesal" userId="8c69e02aee5b90cf" providerId="LiveId" clId="{D0F92890-E51F-4513-9312-DC93A19CD465}" dt="2021-03-01T08:49:06.538" v="417" actId="1076"/>
          <ac:picMkLst>
            <pc:docMk/>
            <pc:sldMk cId="320613110" sldId="262"/>
            <ac:picMk id="17" creationId="{E78F9806-9559-4CEA-9B8D-D800DDD801CE}"/>
          </ac:picMkLst>
        </pc:picChg>
      </pc:sldChg>
      <pc:sldChg chg="add del">
        <pc:chgData name="Mohammad Vesal" userId="8c69e02aee5b90cf" providerId="LiveId" clId="{D0F92890-E51F-4513-9312-DC93A19CD465}" dt="2021-03-01T08:40:14.293" v="269" actId="2890"/>
        <pc:sldMkLst>
          <pc:docMk/>
          <pc:sldMk cId="1826088409" sldId="262"/>
        </pc:sldMkLst>
      </pc:sldChg>
      <pc:sldChg chg="new del">
        <pc:chgData name="Mohammad Vesal" userId="8c69e02aee5b90cf" providerId="LiveId" clId="{D0F92890-E51F-4513-9312-DC93A19CD465}" dt="2021-03-01T08:43:43.150" v="351" actId="47"/>
        <pc:sldMkLst>
          <pc:docMk/>
          <pc:sldMk cId="999162562" sldId="263"/>
        </pc:sldMkLst>
      </pc:sldChg>
      <pc:sldChg chg="addSp delSp modSp add mod">
        <pc:chgData name="Mohammad Vesal" userId="8c69e02aee5b90cf" providerId="LiveId" clId="{D0F92890-E51F-4513-9312-DC93A19CD465}" dt="2021-03-01T08:53:04.721" v="473" actId="207"/>
        <pc:sldMkLst>
          <pc:docMk/>
          <pc:sldMk cId="3545866311" sldId="263"/>
        </pc:sldMkLst>
        <pc:spChg chg="add mod">
          <ac:chgData name="Mohammad Vesal" userId="8c69e02aee5b90cf" providerId="LiveId" clId="{D0F92890-E51F-4513-9312-DC93A19CD465}" dt="2021-03-01T08:53:04.721" v="473" actId="207"/>
          <ac:spMkLst>
            <pc:docMk/>
            <pc:sldMk cId="3545866311" sldId="263"/>
            <ac:spMk id="5" creationId="{14EF18CB-18A5-41C0-B478-7EADC63A80D4}"/>
          </ac:spMkLst>
        </pc:spChg>
        <pc:spChg chg="del mod">
          <ac:chgData name="Mohammad Vesal" userId="8c69e02aee5b90cf" providerId="LiveId" clId="{D0F92890-E51F-4513-9312-DC93A19CD465}" dt="2021-03-01T08:50:37.004" v="430" actId="478"/>
          <ac:spMkLst>
            <pc:docMk/>
            <pc:sldMk cId="3545866311" sldId="263"/>
            <ac:spMk id="7" creationId="{082E18D8-C78C-4D5D-8221-CDA9D52080EE}"/>
          </ac:spMkLst>
        </pc:spChg>
        <pc:spChg chg="add del">
          <ac:chgData name="Mohammad Vesal" userId="8c69e02aee5b90cf" providerId="LiveId" clId="{D0F92890-E51F-4513-9312-DC93A19CD465}" dt="2021-03-01T08:52:21.793" v="468" actId="22"/>
          <ac:spMkLst>
            <pc:docMk/>
            <pc:sldMk cId="3545866311" sldId="263"/>
            <ac:spMk id="8" creationId="{EB55C6D3-9B9C-43B1-83A0-3CD0E0492A22}"/>
          </ac:spMkLst>
        </pc:spChg>
        <pc:picChg chg="mod">
          <ac:chgData name="Mohammad Vesal" userId="8c69e02aee5b90cf" providerId="LiveId" clId="{D0F92890-E51F-4513-9312-DC93A19CD465}" dt="2021-03-01T08:52:11.546" v="466" actId="1076"/>
          <ac:picMkLst>
            <pc:docMk/>
            <pc:sldMk cId="3545866311" sldId="263"/>
            <ac:picMk id="17" creationId="{E78F9806-9559-4CEA-9B8D-D800DDD801CE}"/>
          </ac:picMkLst>
        </pc:picChg>
        <pc:picChg chg="add mod">
          <ac:chgData name="Mohammad Vesal" userId="8c69e02aee5b90cf" providerId="LiveId" clId="{D0F92890-E51F-4513-9312-DC93A19CD465}" dt="2021-03-01T08:52:06.670" v="464" actId="1076"/>
          <ac:picMkLst>
            <pc:docMk/>
            <pc:sldMk cId="3545866311" sldId="263"/>
            <ac:picMk id="2050" creationId="{8BBB4575-0281-401C-BF94-D94EEE9742EB}"/>
          </ac:picMkLst>
        </pc:picChg>
        <pc:picChg chg="add mod">
          <ac:chgData name="Mohammad Vesal" userId="8c69e02aee5b90cf" providerId="LiveId" clId="{D0F92890-E51F-4513-9312-DC93A19CD465}" dt="2021-03-01T08:52:57.822" v="472" actId="1076"/>
          <ac:picMkLst>
            <pc:docMk/>
            <pc:sldMk cId="3545866311" sldId="263"/>
            <ac:picMk id="2052" creationId="{5956FB56-427B-4387-917F-B564B21E0E7C}"/>
          </ac:picMkLst>
        </pc:picChg>
      </pc:sldChg>
      <pc:sldChg chg="add del setBg">
        <pc:chgData name="Mohammad Vesal" userId="8c69e02aee5b90cf" providerId="LiveId" clId="{D0F92890-E51F-4513-9312-DC93A19CD465}" dt="2021-03-01T08:45:15.134" v="356"/>
        <pc:sldMkLst>
          <pc:docMk/>
          <pc:sldMk cId="94784362" sldId="264"/>
        </pc:sldMkLst>
      </pc:sldChg>
      <pc:sldChg chg="new del">
        <pc:chgData name="Mohammad Vesal" userId="8c69e02aee5b90cf" providerId="LiveId" clId="{D0F92890-E51F-4513-9312-DC93A19CD465}" dt="2021-03-01T08:53:08.370" v="475" actId="47"/>
        <pc:sldMkLst>
          <pc:docMk/>
          <pc:sldMk cId="2388545824" sldId="264"/>
        </pc:sldMkLst>
      </pc:sldChg>
      <pc:sldChg chg="addSp delSp modSp add mod">
        <pc:chgData name="Mohammad Vesal" userId="8c69e02aee5b90cf" providerId="LiveId" clId="{D0F92890-E51F-4513-9312-DC93A19CD465}" dt="2021-03-01T08:54:40.843" v="496" actId="1076"/>
        <pc:sldMkLst>
          <pc:docMk/>
          <pc:sldMk cId="3649401551" sldId="264"/>
        </pc:sldMkLst>
        <pc:spChg chg="del">
          <ac:chgData name="Mohammad Vesal" userId="8c69e02aee5b90cf" providerId="LiveId" clId="{D0F92890-E51F-4513-9312-DC93A19CD465}" dt="2021-03-01T08:53:19.289" v="477" actId="478"/>
          <ac:spMkLst>
            <pc:docMk/>
            <pc:sldMk cId="3649401551" sldId="264"/>
            <ac:spMk id="5" creationId="{14EF18CB-18A5-41C0-B478-7EADC63A80D4}"/>
          </ac:spMkLst>
        </pc:spChg>
        <pc:picChg chg="del">
          <ac:chgData name="Mohammad Vesal" userId="8c69e02aee5b90cf" providerId="LiveId" clId="{D0F92890-E51F-4513-9312-DC93A19CD465}" dt="2021-03-01T08:53:20.629" v="478" actId="478"/>
          <ac:picMkLst>
            <pc:docMk/>
            <pc:sldMk cId="3649401551" sldId="264"/>
            <ac:picMk id="2050" creationId="{8BBB4575-0281-401C-BF94-D94EEE9742EB}"/>
          </ac:picMkLst>
        </pc:picChg>
        <pc:picChg chg="del">
          <ac:chgData name="Mohammad Vesal" userId="8c69e02aee5b90cf" providerId="LiveId" clId="{D0F92890-E51F-4513-9312-DC93A19CD465}" dt="2021-03-01T08:53:21.725" v="479" actId="478"/>
          <ac:picMkLst>
            <pc:docMk/>
            <pc:sldMk cId="3649401551" sldId="264"/>
            <ac:picMk id="2052" creationId="{5956FB56-427B-4387-917F-B564B21E0E7C}"/>
          </ac:picMkLst>
        </pc:picChg>
        <pc:picChg chg="add mod">
          <ac:chgData name="Mohammad Vesal" userId="8c69e02aee5b90cf" providerId="LiveId" clId="{D0F92890-E51F-4513-9312-DC93A19CD465}" dt="2021-03-01T08:54:06.428" v="487" actId="1076"/>
          <ac:picMkLst>
            <pc:docMk/>
            <pc:sldMk cId="3649401551" sldId="264"/>
            <ac:picMk id="3074" creationId="{68107216-1D90-407D-9664-BF6A1B23759F}"/>
          </ac:picMkLst>
        </pc:picChg>
        <pc:picChg chg="add del mod">
          <ac:chgData name="Mohammad Vesal" userId="8c69e02aee5b90cf" providerId="LiveId" clId="{D0F92890-E51F-4513-9312-DC93A19CD465}" dt="2021-03-01T08:54:07.373" v="488"/>
          <ac:picMkLst>
            <pc:docMk/>
            <pc:sldMk cId="3649401551" sldId="264"/>
            <ac:picMk id="3076" creationId="{9F58B355-D842-4CB2-8859-E99A0D20BCDC}"/>
          </ac:picMkLst>
        </pc:picChg>
        <pc:picChg chg="add mod">
          <ac:chgData name="Mohammad Vesal" userId="8c69e02aee5b90cf" providerId="LiveId" clId="{D0F92890-E51F-4513-9312-DC93A19CD465}" dt="2021-03-01T08:54:19.905" v="494" actId="1076"/>
          <ac:picMkLst>
            <pc:docMk/>
            <pc:sldMk cId="3649401551" sldId="264"/>
            <ac:picMk id="3078" creationId="{DE89FB96-5CA9-4A73-8A26-71B580EF1CEA}"/>
          </ac:picMkLst>
        </pc:picChg>
        <pc:picChg chg="add mod">
          <ac:chgData name="Mohammad Vesal" userId="8c69e02aee5b90cf" providerId="LiveId" clId="{D0F92890-E51F-4513-9312-DC93A19CD465}" dt="2021-03-01T08:54:40.843" v="496" actId="1076"/>
          <ac:picMkLst>
            <pc:docMk/>
            <pc:sldMk cId="3649401551" sldId="264"/>
            <ac:picMk id="3080" creationId="{8432235E-26C1-45BB-BE9A-BE2192FDE7D6}"/>
          </ac:picMkLst>
        </pc:picChg>
      </pc:sldChg>
      <pc:sldChg chg="addSp modSp add mod setBg modAnim">
        <pc:chgData name="Mohammad Vesal" userId="8c69e02aee5b90cf" providerId="LiveId" clId="{D0F92890-E51F-4513-9312-DC93A19CD465}" dt="2021-03-01T08:59:43.583" v="623"/>
        <pc:sldMkLst>
          <pc:docMk/>
          <pc:sldMk cId="147405569" sldId="265"/>
        </pc:sldMkLst>
        <pc:spChg chg="add mod">
          <ac:chgData name="Mohammad Vesal" userId="8c69e02aee5b90cf" providerId="LiveId" clId="{D0F92890-E51F-4513-9312-DC93A19CD465}" dt="2021-03-01T08:58:32.544" v="608" actId="207"/>
          <ac:spMkLst>
            <pc:docMk/>
            <pc:sldMk cId="147405569" sldId="265"/>
            <ac:spMk id="5" creationId="{E2D696B7-2F70-4AF7-A35A-0C3C11450002}"/>
          </ac:spMkLst>
        </pc:spChg>
        <pc:spChg chg="mod">
          <ac:chgData name="Mohammad Vesal" userId="8c69e02aee5b90cf" providerId="LiveId" clId="{D0F92890-E51F-4513-9312-DC93A19CD465}" dt="2021-03-01T08:57:39.088" v="572" actId="1076"/>
          <ac:spMkLst>
            <pc:docMk/>
            <pc:sldMk cId="147405569" sldId="265"/>
            <ac:spMk id="6" creationId="{D6599123-6F87-4078-A96C-3B042AB64CA7}"/>
          </ac:spMkLst>
        </pc:spChg>
        <pc:spChg chg="mod">
          <ac:chgData name="Mohammad Vesal" userId="8c69e02aee5b90cf" providerId="LiveId" clId="{D0F92890-E51F-4513-9312-DC93A19CD465}" dt="2021-03-01T08:57:54.260" v="576" actId="20577"/>
          <ac:spMkLst>
            <pc:docMk/>
            <pc:sldMk cId="147405569" sldId="265"/>
            <ac:spMk id="7" creationId="{082E18D8-C78C-4D5D-8221-CDA9D52080EE}"/>
          </ac:spMkLst>
        </pc:spChg>
        <pc:picChg chg="mod">
          <ac:chgData name="Mohammad Vesal" userId="8c69e02aee5b90cf" providerId="LiveId" clId="{D0F92890-E51F-4513-9312-DC93A19CD465}" dt="2021-03-01T08:58:08.603" v="579" actId="1076"/>
          <ac:picMkLst>
            <pc:docMk/>
            <pc:sldMk cId="147405569" sldId="265"/>
            <ac:picMk id="17" creationId="{E78F9806-9559-4CEA-9B8D-D800DDD801CE}"/>
          </ac:picMkLst>
        </pc:picChg>
      </pc:sldChg>
      <pc:sldChg chg="new del">
        <pc:chgData name="Mohammad Vesal" userId="8c69e02aee5b90cf" providerId="LiveId" clId="{D0F92890-E51F-4513-9312-DC93A19CD465}" dt="2021-03-01T08:55:12.848" v="498" actId="47"/>
        <pc:sldMkLst>
          <pc:docMk/>
          <pc:sldMk cId="2719014049"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B34ED-0D1B-4012-B9E5-3034AF355940}" type="datetimeFigureOut">
              <a:rPr lang="en-US" smtClean="0"/>
              <a:t>3/15/2021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1E6C78-D1B2-49EB-87E4-653798C54CD7}" type="slidenum">
              <a:rPr lang="en-US" smtClean="0"/>
              <a:t>‹#›</a:t>
            </a:fld>
            <a:endParaRPr lang="en-US"/>
          </a:p>
        </p:txBody>
      </p:sp>
    </p:spTree>
    <p:extLst>
      <p:ext uri="{BB962C8B-B14F-4D97-AF65-F5344CB8AC3E}">
        <p14:creationId xmlns:p14="http://schemas.microsoft.com/office/powerpoint/2010/main" val="167270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t"/>
          <a:lstStyle>
            <a:lvl1pPr algn="r" rtl="1">
              <a:defRPr sz="5400">
                <a:cs typeface="B Nazanin" panose="00000400000000000000" pitchFamily="2" charset="-78"/>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normAutofit/>
          </a:bodyPr>
          <a:lstStyle>
            <a:lvl1pPr marL="0" indent="0" algn="r" rtl="1">
              <a:buNone/>
              <a:defRPr sz="3200" cap="all">
                <a:solidFill>
                  <a:schemeClr val="accent1"/>
                </a:solidFill>
                <a:cs typeface="B Nazanin" panose="00000400000000000000"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nchor="t"/>
          <a:lstStyle>
            <a:lvl1pPr algn="r" rtl="1">
              <a:defRPr>
                <a:cs typeface="B Nazanin" panose="00000400000000000000" pitchFamily="2" charset="-78"/>
              </a:defRPr>
            </a:lvl1pPr>
          </a:lstStyle>
          <a:p>
            <a:fld id="{5C8E52F0-72CE-40A4-95AD-C7347FDEEBB5}" type="datetimeFigureOut">
              <a:rPr lang="en-GB" smtClean="0"/>
              <a:pPr/>
              <a:t>15/03/2021</a:t>
            </a:fld>
            <a:endParaRPr lang="en-GB"/>
          </a:p>
        </p:txBody>
      </p:sp>
      <p:sp>
        <p:nvSpPr>
          <p:cNvPr id="5" name="Footer Placeholder 4"/>
          <p:cNvSpPr>
            <a:spLocks noGrp="1"/>
          </p:cNvSpPr>
          <p:nvPr>
            <p:ph type="ftr" sz="quarter" idx="11"/>
          </p:nvPr>
        </p:nvSpPr>
        <p:spPr/>
        <p:txBody>
          <a:bodyPr anchor="t"/>
          <a:lstStyle>
            <a:lvl1pPr algn="r" rtl="1">
              <a:defRPr>
                <a:cs typeface="B Nazanin" panose="00000400000000000000" pitchFamily="2" charset="-78"/>
              </a:defRPr>
            </a:lvl1pPr>
          </a:lstStyle>
          <a:p>
            <a:endParaRPr lang="en-GB"/>
          </a:p>
        </p:txBody>
      </p:sp>
      <p:sp>
        <p:nvSpPr>
          <p:cNvPr id="6" name="Slide Number Placeholder 5"/>
          <p:cNvSpPr>
            <a:spLocks noGrp="1"/>
          </p:cNvSpPr>
          <p:nvPr>
            <p:ph type="sldNum" sz="quarter" idx="12"/>
          </p:nvPr>
        </p:nvSpPr>
        <p:spPr/>
        <p:txBody>
          <a:bodyPr anchor="t"/>
          <a:lstStyle>
            <a:lvl1pPr algn="r" rtl="1">
              <a:defRPr>
                <a:cs typeface="B Nazanin" panose="00000400000000000000" pitchFamily="2" charset="-78"/>
              </a:defRPr>
            </a:lvl1pPr>
          </a:lstStyle>
          <a:p>
            <a:fld id="{83B9BA0F-8386-41D3-8070-C71EFC93F491}" type="slidenum">
              <a:rPr lang="en-GB" smtClean="0"/>
              <a:pPr/>
              <a:t>‹#›</a:t>
            </a:fld>
            <a:endParaRPr lang="en-GB"/>
          </a:p>
        </p:txBody>
      </p:sp>
    </p:spTree>
    <p:extLst>
      <p:ext uri="{BB962C8B-B14F-4D97-AF65-F5344CB8AC3E}">
        <p14:creationId xmlns:p14="http://schemas.microsoft.com/office/powerpoint/2010/main" val="248744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E52F0-72CE-40A4-95AD-C7347FDEEBB5}"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176883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8E52F0-72CE-40A4-95AD-C7347FDEEBB5}"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285296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8E52F0-72CE-40A4-95AD-C7347FDEEBB5}"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9BA0F-8386-41D3-8070-C71EFC93F491}"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478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E52F0-72CE-40A4-95AD-C7347FDEEBB5}"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300734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8E52F0-72CE-40A4-95AD-C7347FDEEBB5}" type="datetimeFigureOut">
              <a:rPr lang="en-GB" smtClean="0"/>
              <a:t>15/03/2021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1997008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8E52F0-72CE-40A4-95AD-C7347FDEEBB5}" type="datetimeFigureOut">
              <a:rPr lang="en-GB" smtClean="0"/>
              <a:t>15/03/2021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3308757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E52F0-72CE-40A4-95AD-C7347FDEEBB5}"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1770703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E52F0-72CE-40A4-95AD-C7347FDEEBB5}"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368005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E52F0-72CE-40A4-95AD-C7347FDEEBB5}"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177066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E52F0-72CE-40A4-95AD-C7347FDEEBB5}"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61510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8E52F0-72CE-40A4-95AD-C7347FDEEBB5}"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149329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E52F0-72CE-40A4-95AD-C7347FDEEBB5}" type="datetimeFigureOut">
              <a:rPr lang="en-GB" smtClean="0"/>
              <a:t>15/03/2021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330885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C8E52F0-72CE-40A4-95AD-C7347FDEEBB5}" type="datetimeFigureOut">
              <a:rPr lang="en-GB" smtClean="0"/>
              <a:t>15/03/2021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143349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C8E52F0-72CE-40A4-95AD-C7347FDEEBB5}" type="datetimeFigureOut">
              <a:rPr lang="en-GB" smtClean="0"/>
              <a:t>15/03/2021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216668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C8E52F0-72CE-40A4-95AD-C7347FDEEBB5}" type="datetimeFigureOut">
              <a:rPr lang="en-GB" smtClean="0"/>
              <a:t>15/03/2021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344076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E52F0-72CE-40A4-95AD-C7347FDEEBB5}"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B9BA0F-8386-41D3-8070-C71EFC93F491}" type="slidenum">
              <a:rPr lang="en-GB" smtClean="0"/>
              <a:t>‹#›</a:t>
            </a:fld>
            <a:endParaRPr lang="en-GB"/>
          </a:p>
        </p:txBody>
      </p:sp>
    </p:spTree>
    <p:extLst>
      <p:ext uri="{BB962C8B-B14F-4D97-AF65-F5344CB8AC3E}">
        <p14:creationId xmlns:p14="http://schemas.microsoft.com/office/powerpoint/2010/main" val="193878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8E52F0-72CE-40A4-95AD-C7347FDEEBB5}" type="datetimeFigureOut">
              <a:rPr lang="en-GB" smtClean="0"/>
              <a:t>15/03/2021</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3B9BA0F-8386-41D3-8070-C71EFC93F491}" type="slidenum">
              <a:rPr lang="en-GB" smtClean="0"/>
              <a:t>‹#›</a:t>
            </a:fld>
            <a:endParaRPr lang="en-GB"/>
          </a:p>
        </p:txBody>
      </p:sp>
    </p:spTree>
    <p:extLst>
      <p:ext uri="{BB962C8B-B14F-4D97-AF65-F5344CB8AC3E}">
        <p14:creationId xmlns:p14="http://schemas.microsoft.com/office/powerpoint/2010/main" val="3336532880"/>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7.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4" descr="Background pattern&#10;&#10;Description automatically generated">
            <a:extLst>
              <a:ext uri="{FF2B5EF4-FFF2-40B4-BE49-F238E27FC236}">
                <a16:creationId xmlns="" xmlns:a16="http://schemas.microsoft.com/office/drawing/2014/main" id="{E78F9806-9559-4CEA-9B8D-D800DDD801CE}"/>
              </a:ext>
            </a:extLst>
          </p:cNvPr>
          <p:cNvPicPr>
            <a:picLocks noChangeAspect="1"/>
          </p:cNvPicPr>
          <p:nvPr/>
        </p:nvPicPr>
        <p:blipFill rotWithShape="1">
          <a:blip r:embed="rId3">
            <a:duotone>
              <a:prstClr val="black"/>
              <a:schemeClr val="accent5">
                <a:tint val="45000"/>
                <a:satMod val="400000"/>
              </a:schemeClr>
            </a:duotone>
            <a:alphaModFix amt="25000"/>
          </a:blip>
          <a:srcRect t="20410" r="9091"/>
          <a:stretch/>
        </p:blipFill>
        <p:spPr>
          <a:xfrm>
            <a:off x="20" y="10887"/>
            <a:ext cx="12191980" cy="6857999"/>
          </a:xfrm>
          <a:prstGeom prst="rect">
            <a:avLst/>
          </a:prstGeom>
        </p:spPr>
      </p:pic>
      <p:sp>
        <p:nvSpPr>
          <p:cNvPr id="2" name="Title 1">
            <a:extLst>
              <a:ext uri="{FF2B5EF4-FFF2-40B4-BE49-F238E27FC236}">
                <a16:creationId xmlns="" xmlns:a16="http://schemas.microsoft.com/office/drawing/2014/main" id="{7A65B7F3-5D58-49BD-9EB2-49577393D7AA}"/>
              </a:ext>
            </a:extLst>
          </p:cNvPr>
          <p:cNvSpPr>
            <a:spLocks noGrp="1"/>
          </p:cNvSpPr>
          <p:nvPr>
            <p:ph type="ctrTitle"/>
          </p:nvPr>
        </p:nvSpPr>
        <p:spPr>
          <a:xfrm>
            <a:off x="1494590" y="1378863"/>
            <a:ext cx="8825658" cy="3329581"/>
          </a:xfrm>
        </p:spPr>
        <p:txBody>
          <a:bodyPr>
            <a:normAutofit/>
          </a:bodyPr>
          <a:lstStyle/>
          <a:p>
            <a:pPr algn="ctr"/>
            <a:r>
              <a:rPr lang="fa-IR" sz="4000" dirty="0"/>
              <a:t>به نام خدا</a:t>
            </a:r>
            <a:br>
              <a:rPr lang="fa-IR" sz="4000" dirty="0"/>
            </a:br>
            <a:r>
              <a:rPr lang="fa-IR" dirty="0"/>
              <a:t/>
            </a:r>
            <a:br>
              <a:rPr lang="fa-IR" dirty="0"/>
            </a:br>
            <a:r>
              <a:rPr lang="fa-IR" dirty="0"/>
              <a:t>هواپیمای کنکورد</a:t>
            </a:r>
            <a:endParaRPr lang="en-GB" dirty="0"/>
          </a:p>
        </p:txBody>
      </p:sp>
      <p:sp>
        <p:nvSpPr>
          <p:cNvPr id="3" name="Subtitle 2">
            <a:extLst>
              <a:ext uri="{FF2B5EF4-FFF2-40B4-BE49-F238E27FC236}">
                <a16:creationId xmlns="" xmlns:a16="http://schemas.microsoft.com/office/drawing/2014/main" id="{67F3B031-CBAE-4CBB-A5C2-12B29EDE3A4B}"/>
              </a:ext>
            </a:extLst>
          </p:cNvPr>
          <p:cNvSpPr>
            <a:spLocks noGrp="1"/>
          </p:cNvSpPr>
          <p:nvPr>
            <p:ph type="subTitle" idx="1"/>
          </p:nvPr>
        </p:nvSpPr>
        <p:spPr>
          <a:xfrm>
            <a:off x="1494590" y="4403640"/>
            <a:ext cx="8825658" cy="861420"/>
          </a:xfrm>
        </p:spPr>
        <p:txBody>
          <a:bodyPr>
            <a:normAutofit/>
          </a:bodyPr>
          <a:lstStyle/>
          <a:p>
            <a:pPr algn="ctr"/>
            <a:r>
              <a:rPr lang="fa-IR" dirty="0"/>
              <a:t>محسن وصال</a:t>
            </a:r>
            <a:endParaRPr lang="en-GB" dirty="0"/>
          </a:p>
        </p:txBody>
      </p:sp>
    </p:spTree>
    <p:extLst>
      <p:ext uri="{BB962C8B-B14F-4D97-AF65-F5344CB8AC3E}">
        <p14:creationId xmlns:p14="http://schemas.microsoft.com/office/powerpoint/2010/main" val="1941834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Background pattern&#10;&#10;Description automatically generated">
            <a:extLst>
              <a:ext uri="{FF2B5EF4-FFF2-40B4-BE49-F238E27FC236}">
                <a16:creationId xmlns="" xmlns:a16="http://schemas.microsoft.com/office/drawing/2014/main" id="{E78F9806-9559-4CEA-9B8D-D800DDD801CE}"/>
              </a:ext>
            </a:extLst>
          </p:cNvPr>
          <p:cNvPicPr>
            <a:picLocks noChangeAspect="1"/>
          </p:cNvPicPr>
          <p:nvPr/>
        </p:nvPicPr>
        <p:blipFill rotWithShape="1">
          <a:blip r:embed="rId2">
            <a:duotone>
              <a:prstClr val="black"/>
              <a:schemeClr val="accent5">
                <a:tint val="45000"/>
                <a:satMod val="400000"/>
              </a:schemeClr>
            </a:duotone>
            <a:alphaModFix amt="25000"/>
          </a:blip>
          <a:srcRect t="20410" r="9091"/>
          <a:stretch/>
        </p:blipFill>
        <p:spPr>
          <a:xfrm>
            <a:off x="0" y="0"/>
            <a:ext cx="12191980" cy="6857999"/>
          </a:xfrm>
          <a:prstGeom prst="rect">
            <a:avLst/>
          </a:prstGeom>
        </p:spPr>
      </p:pic>
      <p:sp>
        <p:nvSpPr>
          <p:cNvPr id="6" name="Title 5">
            <a:extLst>
              <a:ext uri="{FF2B5EF4-FFF2-40B4-BE49-F238E27FC236}">
                <a16:creationId xmlns="" xmlns:a16="http://schemas.microsoft.com/office/drawing/2014/main" id="{D6599123-6F87-4078-A96C-3B042AB64CA7}"/>
              </a:ext>
            </a:extLst>
          </p:cNvPr>
          <p:cNvSpPr>
            <a:spLocks noGrp="1"/>
          </p:cNvSpPr>
          <p:nvPr>
            <p:ph type="ctrTitle"/>
          </p:nvPr>
        </p:nvSpPr>
        <p:spPr>
          <a:xfrm>
            <a:off x="1683171" y="1289958"/>
            <a:ext cx="8825658" cy="1199605"/>
          </a:xfrm>
        </p:spPr>
        <p:txBody>
          <a:bodyPr/>
          <a:lstStyle/>
          <a:p>
            <a:pPr algn="ctr"/>
            <a:r>
              <a:rPr lang="fa-IR" sz="3600" dirty="0">
                <a:solidFill>
                  <a:srgbClr val="92D050"/>
                </a:solidFill>
              </a:rPr>
              <a:t>ممنون از توجه شما</a:t>
            </a:r>
            <a:endParaRPr lang="en-GB" sz="3600" dirty="0">
              <a:solidFill>
                <a:srgbClr val="92D050"/>
              </a:solidFill>
            </a:endParaRPr>
          </a:p>
        </p:txBody>
      </p:sp>
      <p:sp>
        <p:nvSpPr>
          <p:cNvPr id="7" name="Subtitle 6">
            <a:extLst>
              <a:ext uri="{FF2B5EF4-FFF2-40B4-BE49-F238E27FC236}">
                <a16:creationId xmlns="" xmlns:a16="http://schemas.microsoft.com/office/drawing/2014/main" id="{082E18D8-C78C-4D5D-8221-CDA9D52080EE}"/>
              </a:ext>
            </a:extLst>
          </p:cNvPr>
          <p:cNvSpPr>
            <a:spLocks noGrp="1"/>
          </p:cNvSpPr>
          <p:nvPr>
            <p:ph type="subTitle" idx="1"/>
          </p:nvPr>
        </p:nvSpPr>
        <p:spPr>
          <a:xfrm>
            <a:off x="1683171" y="2405743"/>
            <a:ext cx="8825658" cy="3679371"/>
          </a:xfrm>
        </p:spPr>
        <p:txBody>
          <a:bodyPr/>
          <a:lstStyle/>
          <a:p>
            <a:pPr algn="ctr"/>
            <a:r>
              <a:rPr lang="fa-IR" sz="5400" dirty="0">
                <a:solidFill>
                  <a:srgbClr val="FF0000"/>
                </a:solidFill>
              </a:rPr>
              <a:t>خدانگهدار</a:t>
            </a:r>
          </a:p>
        </p:txBody>
      </p:sp>
      <p:sp>
        <p:nvSpPr>
          <p:cNvPr id="5" name="Subtitle 6">
            <a:extLst>
              <a:ext uri="{FF2B5EF4-FFF2-40B4-BE49-F238E27FC236}">
                <a16:creationId xmlns="" xmlns:a16="http://schemas.microsoft.com/office/drawing/2014/main" id="{E2D696B7-2F70-4AF7-A35A-0C3C11450002}"/>
              </a:ext>
            </a:extLst>
          </p:cNvPr>
          <p:cNvSpPr txBox="1">
            <a:spLocks/>
          </p:cNvSpPr>
          <p:nvPr/>
        </p:nvSpPr>
        <p:spPr>
          <a:xfrm>
            <a:off x="1683171" y="3605348"/>
            <a:ext cx="8825658" cy="3679371"/>
          </a:xfrm>
          <a:prstGeom prst="rect">
            <a:avLst/>
          </a:prstGeom>
        </p:spPr>
        <p:txBody>
          <a:bodyPr vert="horz" lIns="91440" tIns="45720" rIns="91440" bIns="45720" rtlCol="0" anchor="t">
            <a:normAutofit/>
          </a:bodyPr>
          <a:lstStyle>
            <a:lvl1pPr marL="0" indent="0" algn="r" defTabSz="457200" rtl="1" eaLnBrk="1" latinLnBrk="0" hangingPunct="1">
              <a:spcBef>
                <a:spcPts val="1000"/>
              </a:spcBef>
              <a:spcAft>
                <a:spcPts val="0"/>
              </a:spcAft>
              <a:buClr>
                <a:schemeClr val="accent1"/>
              </a:buClr>
              <a:buSzPct val="80000"/>
              <a:buFont typeface="Wingdings 3" charset="2"/>
              <a:buNone/>
              <a:defRPr sz="3200" b="0" i="0" kern="1200" cap="all">
                <a:solidFill>
                  <a:schemeClr val="accent1"/>
                </a:solidFill>
                <a:latin typeface="+mj-lt"/>
                <a:ea typeface="+mj-ea"/>
                <a:cs typeface="B Nazanin" panose="00000400000000000000" pitchFamily="2" charset="-78"/>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ctr"/>
            <a:r>
              <a:rPr lang="fa-IR" sz="2000" dirty="0">
                <a:solidFill>
                  <a:schemeClr val="tx1"/>
                </a:solidFill>
              </a:rPr>
              <a:t>پایان</a:t>
            </a:r>
          </a:p>
        </p:txBody>
      </p:sp>
    </p:spTree>
    <p:extLst>
      <p:ext uri="{BB962C8B-B14F-4D97-AF65-F5344CB8AC3E}">
        <p14:creationId xmlns:p14="http://schemas.microsoft.com/office/powerpoint/2010/main" val="14740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xEl>
                                              <p:pRg st="0" end="0"/>
                                            </p:txEl>
                                          </p:spTgt>
                                        </p:tgtEl>
                                        <p:attrNameLst>
                                          <p:attrName>ppt_x</p:attrName>
                                          <p:attrName>ppt_y</p:attrName>
                                        </p:attrNameLst>
                                      </p:cBhvr>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par>
                          <p:cTn id="11" fill="hold">
                            <p:stCondLst>
                              <p:cond delay="90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7">
                                            <p:txEl>
                                              <p:pRg st="0" end="0"/>
                                            </p:txEl>
                                          </p:spTgt>
                                        </p:tgtEl>
                                        <p:attrNameLst>
                                          <p:attrName>ppt_x</p:attrName>
                                          <p:attrName>ppt_y</p:attrName>
                                        </p:attrNameLst>
                                      </p:cBhvr>
                                    </p:animMotion>
                                    <p:animRot by="1500000">
                                      <p:cBhvr>
                                        <p:cTn id="14" dur="125" fill="hold">
                                          <p:stCondLst>
                                            <p:cond delay="0"/>
                                          </p:stCondLst>
                                        </p:cTn>
                                        <p:tgtEl>
                                          <p:spTgt spid="7">
                                            <p:txEl>
                                              <p:pRg st="0" end="0"/>
                                            </p:txEl>
                                          </p:spTgt>
                                        </p:tgtEl>
                                        <p:attrNameLst>
                                          <p:attrName>r</p:attrName>
                                        </p:attrNameLst>
                                      </p:cBhvr>
                                    </p:animRot>
                                    <p:animRot by="-1500000">
                                      <p:cBhvr>
                                        <p:cTn id="15" dur="125" fill="hold">
                                          <p:stCondLst>
                                            <p:cond delay="125"/>
                                          </p:stCondLst>
                                        </p:cTn>
                                        <p:tgtEl>
                                          <p:spTgt spid="7">
                                            <p:txEl>
                                              <p:pRg st="0" end="0"/>
                                            </p:txEl>
                                          </p:spTgt>
                                        </p:tgtEl>
                                        <p:attrNameLst>
                                          <p:attrName>r</p:attrName>
                                        </p:attrNameLst>
                                      </p:cBhvr>
                                    </p:animRot>
                                    <p:animRot by="-1500000">
                                      <p:cBhvr>
                                        <p:cTn id="16" dur="125" fill="hold">
                                          <p:stCondLst>
                                            <p:cond delay="250"/>
                                          </p:stCondLst>
                                        </p:cTn>
                                        <p:tgtEl>
                                          <p:spTgt spid="7">
                                            <p:txEl>
                                              <p:pRg st="0" end="0"/>
                                            </p:txEl>
                                          </p:spTgt>
                                        </p:tgtEl>
                                        <p:attrNameLst>
                                          <p:attrName>r</p:attrName>
                                        </p:attrNameLst>
                                      </p:cBhvr>
                                    </p:animRot>
                                    <p:animRot by="1500000">
                                      <p:cBhvr>
                                        <p:cTn id="17" dur="125" fill="hold">
                                          <p:stCondLst>
                                            <p:cond delay="375"/>
                                          </p:stCondLst>
                                        </p:cTn>
                                        <p:tgtEl>
                                          <p:spTgt spid="7">
                                            <p:txEl>
                                              <p:pRg st="0" end="0"/>
                                            </p:txEl>
                                          </p:spTgt>
                                        </p:tgtEl>
                                        <p:attrNameLst>
                                          <p:attrName>r</p:attrName>
                                        </p:attrNameLst>
                                      </p:cBhvr>
                                    </p:animRot>
                                  </p:childTnLst>
                                </p:cTn>
                              </p:par>
                            </p:childTnLst>
                          </p:cTn>
                        </p:par>
                        <p:par>
                          <p:cTn id="18" fill="hold">
                            <p:stCondLst>
                              <p:cond delay="1800"/>
                            </p:stCondLst>
                            <p:childTnLst>
                              <p:par>
                                <p:cTn id="19" presetID="34" presetClass="emph" presetSubtype="0" fill="hold" grpId="1"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7">
                                            <p:txEl>
                                              <p:pRg st="0" end="0"/>
                                            </p:txEl>
                                          </p:spTgt>
                                        </p:tgtEl>
                                        <p:attrNameLst>
                                          <p:attrName>ppt_x</p:attrName>
                                          <p:attrName>ppt_y</p:attrName>
                                        </p:attrNameLst>
                                      </p:cBhvr>
                                    </p:animMotion>
                                    <p:animRot by="1500000">
                                      <p:cBhvr>
                                        <p:cTn id="21" dur="125" fill="hold">
                                          <p:stCondLst>
                                            <p:cond delay="0"/>
                                          </p:stCondLst>
                                        </p:cTn>
                                        <p:tgtEl>
                                          <p:spTgt spid="7">
                                            <p:txEl>
                                              <p:pRg st="0" end="0"/>
                                            </p:txEl>
                                          </p:spTgt>
                                        </p:tgtEl>
                                        <p:attrNameLst>
                                          <p:attrName>r</p:attrName>
                                        </p:attrNameLst>
                                      </p:cBhvr>
                                    </p:animRot>
                                    <p:animRot by="-1500000">
                                      <p:cBhvr>
                                        <p:cTn id="22" dur="125" fill="hold">
                                          <p:stCondLst>
                                            <p:cond delay="125"/>
                                          </p:stCondLst>
                                        </p:cTn>
                                        <p:tgtEl>
                                          <p:spTgt spid="7">
                                            <p:txEl>
                                              <p:pRg st="0" end="0"/>
                                            </p:txEl>
                                          </p:spTgt>
                                        </p:tgtEl>
                                        <p:attrNameLst>
                                          <p:attrName>r</p:attrName>
                                        </p:attrNameLst>
                                      </p:cBhvr>
                                    </p:animRot>
                                    <p:animRot by="-1500000">
                                      <p:cBhvr>
                                        <p:cTn id="23" dur="125" fill="hold">
                                          <p:stCondLst>
                                            <p:cond delay="250"/>
                                          </p:stCondLst>
                                        </p:cTn>
                                        <p:tgtEl>
                                          <p:spTgt spid="7">
                                            <p:txEl>
                                              <p:pRg st="0" end="0"/>
                                            </p:txEl>
                                          </p:spTgt>
                                        </p:tgtEl>
                                        <p:attrNameLst>
                                          <p:attrName>r</p:attrName>
                                        </p:attrNameLst>
                                      </p:cBhvr>
                                    </p:animRot>
                                    <p:animRot by="1500000">
                                      <p:cBhvr>
                                        <p:cTn id="24" dur="125" fill="hold">
                                          <p:stCondLst>
                                            <p:cond delay="375"/>
                                          </p:stCondLst>
                                        </p:cTn>
                                        <p:tgtEl>
                                          <p:spTgt spid="7">
                                            <p:txEl>
                                              <p:pRg st="0" end="0"/>
                                            </p:txEl>
                                          </p:spTgt>
                                        </p:tgtEl>
                                        <p:attrNameLst>
                                          <p:attrName>r</p:attrName>
                                        </p:attrNameLst>
                                      </p:cBhvr>
                                    </p:animRot>
                                  </p:childTnLst>
                                </p:cTn>
                              </p:par>
                            </p:childTnLst>
                          </p:cTn>
                        </p:par>
                        <p:par>
                          <p:cTn id="25" fill="hold">
                            <p:stCondLst>
                              <p:cond delay="2700"/>
                            </p:stCondLst>
                            <p:childTnLst>
                              <p:par>
                                <p:cTn id="26" presetID="34" presetClass="emph" presetSubtype="0" fill="hold" grpId="2"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7">
                                            <p:txEl>
                                              <p:pRg st="0" end="0"/>
                                            </p:txEl>
                                          </p:spTgt>
                                        </p:tgtEl>
                                        <p:attrNameLst>
                                          <p:attrName>ppt_x</p:attrName>
                                          <p:attrName>ppt_y</p:attrName>
                                        </p:attrNameLst>
                                      </p:cBhvr>
                                    </p:animMotion>
                                    <p:animRot by="1500000">
                                      <p:cBhvr>
                                        <p:cTn id="28" dur="125" fill="hold">
                                          <p:stCondLst>
                                            <p:cond delay="0"/>
                                          </p:stCondLst>
                                        </p:cTn>
                                        <p:tgtEl>
                                          <p:spTgt spid="7">
                                            <p:txEl>
                                              <p:pRg st="0" end="0"/>
                                            </p:txEl>
                                          </p:spTgt>
                                        </p:tgtEl>
                                        <p:attrNameLst>
                                          <p:attrName>r</p:attrName>
                                        </p:attrNameLst>
                                      </p:cBhvr>
                                    </p:animRot>
                                    <p:animRot by="-1500000">
                                      <p:cBhvr>
                                        <p:cTn id="29" dur="125" fill="hold">
                                          <p:stCondLst>
                                            <p:cond delay="125"/>
                                          </p:stCondLst>
                                        </p:cTn>
                                        <p:tgtEl>
                                          <p:spTgt spid="7">
                                            <p:txEl>
                                              <p:pRg st="0" end="0"/>
                                            </p:txEl>
                                          </p:spTgt>
                                        </p:tgtEl>
                                        <p:attrNameLst>
                                          <p:attrName>r</p:attrName>
                                        </p:attrNameLst>
                                      </p:cBhvr>
                                    </p:animRot>
                                    <p:animRot by="-1500000">
                                      <p:cBhvr>
                                        <p:cTn id="30" dur="125" fill="hold">
                                          <p:stCondLst>
                                            <p:cond delay="250"/>
                                          </p:stCondLst>
                                        </p:cTn>
                                        <p:tgtEl>
                                          <p:spTgt spid="7">
                                            <p:txEl>
                                              <p:pRg st="0" end="0"/>
                                            </p:txEl>
                                          </p:spTgt>
                                        </p:tgtEl>
                                        <p:attrNameLst>
                                          <p:attrName>r</p:attrName>
                                        </p:attrNameLst>
                                      </p:cBhvr>
                                    </p:animRot>
                                    <p:animRot by="1500000">
                                      <p:cBhvr>
                                        <p:cTn id="31" dur="125" fill="hold">
                                          <p:stCondLst>
                                            <p:cond delay="375"/>
                                          </p:stCondLst>
                                        </p:cTn>
                                        <p:tgtEl>
                                          <p:spTgt spid="7">
                                            <p:txEl>
                                              <p:pRg st="0" end="0"/>
                                            </p:txEl>
                                          </p:spTgt>
                                        </p:tgtEl>
                                        <p:attrNameLst>
                                          <p:attrName>r</p:attrName>
                                        </p:attrNameLst>
                                      </p:cBhvr>
                                    </p:animRot>
                                  </p:childTnLst>
                                </p:cTn>
                              </p:par>
                            </p:childTnLst>
                          </p:cTn>
                        </p:par>
                        <p:par>
                          <p:cTn id="32" fill="hold">
                            <p:stCondLst>
                              <p:cond delay="3600"/>
                            </p:stCondLst>
                            <p:childTnLst>
                              <p:par>
                                <p:cTn id="33" presetID="34" presetClass="emph" presetSubtype="0" fill="hold" grpId="3" nodeType="after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7">
                                            <p:txEl>
                                              <p:pRg st="0" end="0"/>
                                            </p:txEl>
                                          </p:spTgt>
                                        </p:tgtEl>
                                        <p:attrNameLst>
                                          <p:attrName>ppt_x</p:attrName>
                                          <p:attrName>ppt_y</p:attrName>
                                        </p:attrNameLst>
                                      </p:cBhvr>
                                    </p:animMotion>
                                    <p:animRot by="1500000">
                                      <p:cBhvr>
                                        <p:cTn id="35" dur="125" fill="hold">
                                          <p:stCondLst>
                                            <p:cond delay="0"/>
                                          </p:stCondLst>
                                        </p:cTn>
                                        <p:tgtEl>
                                          <p:spTgt spid="7">
                                            <p:txEl>
                                              <p:pRg st="0" end="0"/>
                                            </p:txEl>
                                          </p:spTgt>
                                        </p:tgtEl>
                                        <p:attrNameLst>
                                          <p:attrName>r</p:attrName>
                                        </p:attrNameLst>
                                      </p:cBhvr>
                                    </p:animRot>
                                    <p:animRot by="-1500000">
                                      <p:cBhvr>
                                        <p:cTn id="36" dur="125" fill="hold">
                                          <p:stCondLst>
                                            <p:cond delay="125"/>
                                          </p:stCondLst>
                                        </p:cTn>
                                        <p:tgtEl>
                                          <p:spTgt spid="7">
                                            <p:txEl>
                                              <p:pRg st="0" end="0"/>
                                            </p:txEl>
                                          </p:spTgt>
                                        </p:tgtEl>
                                        <p:attrNameLst>
                                          <p:attrName>r</p:attrName>
                                        </p:attrNameLst>
                                      </p:cBhvr>
                                    </p:animRot>
                                    <p:animRot by="-1500000">
                                      <p:cBhvr>
                                        <p:cTn id="37" dur="125" fill="hold">
                                          <p:stCondLst>
                                            <p:cond delay="250"/>
                                          </p:stCondLst>
                                        </p:cTn>
                                        <p:tgtEl>
                                          <p:spTgt spid="7">
                                            <p:txEl>
                                              <p:pRg st="0" end="0"/>
                                            </p:txEl>
                                          </p:spTgt>
                                        </p:tgtEl>
                                        <p:attrNameLst>
                                          <p:attrName>r</p:attrName>
                                        </p:attrNameLst>
                                      </p:cBhvr>
                                    </p:animRot>
                                    <p:animRot by="1500000">
                                      <p:cBhvr>
                                        <p:cTn id="38" dur="125" fill="hold">
                                          <p:stCondLst>
                                            <p:cond delay="375"/>
                                          </p:stCondLst>
                                        </p:cTn>
                                        <p:tgtEl>
                                          <p:spTgt spid="7">
                                            <p:txEl>
                                              <p:pRg st="0" end="0"/>
                                            </p:txEl>
                                          </p:spTgt>
                                        </p:tgtEl>
                                        <p:attrNameLst>
                                          <p:attrName>r</p:attrName>
                                        </p:attrNameLst>
                                      </p:cBhvr>
                                    </p:animRot>
                                  </p:childTnLst>
                                </p:cTn>
                              </p:par>
                            </p:childTnLst>
                          </p:cTn>
                        </p:par>
                        <p:par>
                          <p:cTn id="39" fill="hold">
                            <p:stCondLst>
                              <p:cond delay="4500"/>
                            </p:stCondLst>
                            <p:childTnLst>
                              <p:par>
                                <p:cTn id="40" presetID="34" presetClass="emph" presetSubtype="0" fill="hold" grpId="4" nodeType="after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7">
                                            <p:txEl>
                                              <p:pRg st="0" end="0"/>
                                            </p:txEl>
                                          </p:spTgt>
                                        </p:tgtEl>
                                        <p:attrNameLst>
                                          <p:attrName>ppt_x</p:attrName>
                                          <p:attrName>ppt_y</p:attrName>
                                        </p:attrNameLst>
                                      </p:cBhvr>
                                    </p:animMotion>
                                    <p:animRot by="1500000">
                                      <p:cBhvr>
                                        <p:cTn id="42" dur="125" fill="hold">
                                          <p:stCondLst>
                                            <p:cond delay="0"/>
                                          </p:stCondLst>
                                        </p:cTn>
                                        <p:tgtEl>
                                          <p:spTgt spid="7">
                                            <p:txEl>
                                              <p:pRg st="0" end="0"/>
                                            </p:txEl>
                                          </p:spTgt>
                                        </p:tgtEl>
                                        <p:attrNameLst>
                                          <p:attrName>r</p:attrName>
                                        </p:attrNameLst>
                                      </p:cBhvr>
                                    </p:animRot>
                                    <p:animRot by="-1500000">
                                      <p:cBhvr>
                                        <p:cTn id="43" dur="125" fill="hold">
                                          <p:stCondLst>
                                            <p:cond delay="125"/>
                                          </p:stCondLst>
                                        </p:cTn>
                                        <p:tgtEl>
                                          <p:spTgt spid="7">
                                            <p:txEl>
                                              <p:pRg st="0" end="0"/>
                                            </p:txEl>
                                          </p:spTgt>
                                        </p:tgtEl>
                                        <p:attrNameLst>
                                          <p:attrName>r</p:attrName>
                                        </p:attrNameLst>
                                      </p:cBhvr>
                                    </p:animRot>
                                    <p:animRot by="-1500000">
                                      <p:cBhvr>
                                        <p:cTn id="44" dur="125" fill="hold">
                                          <p:stCondLst>
                                            <p:cond delay="250"/>
                                          </p:stCondLst>
                                        </p:cTn>
                                        <p:tgtEl>
                                          <p:spTgt spid="7">
                                            <p:txEl>
                                              <p:pRg st="0" end="0"/>
                                            </p:txEl>
                                          </p:spTgt>
                                        </p:tgtEl>
                                        <p:attrNameLst>
                                          <p:attrName>r</p:attrName>
                                        </p:attrNameLst>
                                      </p:cBhvr>
                                    </p:animRot>
                                    <p:animRot by="1500000">
                                      <p:cBhvr>
                                        <p:cTn id="45" dur="125" fill="hold">
                                          <p:stCondLst>
                                            <p:cond delay="375"/>
                                          </p:stCondLst>
                                        </p:cTn>
                                        <p:tgtEl>
                                          <p:spTgt spid="7">
                                            <p:txEl>
                                              <p:pRg st="0" end="0"/>
                                            </p:txEl>
                                          </p:spTgt>
                                        </p:tgtEl>
                                        <p:attrNameLst>
                                          <p:attrName>r</p:attrName>
                                        </p:attrNameLst>
                                      </p:cBhvr>
                                    </p:animRot>
                                  </p:childTnLst>
                                </p:cTn>
                              </p:par>
                            </p:childTnLst>
                          </p:cTn>
                        </p:par>
                        <p:par>
                          <p:cTn id="46" fill="hold">
                            <p:stCondLst>
                              <p:cond delay="5400"/>
                            </p:stCondLst>
                            <p:childTnLst>
                              <p:par>
                                <p:cTn id="47" presetID="34" presetClass="emph" presetSubtype="0" fill="hold" grpId="5" nodeType="after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7">
                                            <p:txEl>
                                              <p:pRg st="0" end="0"/>
                                            </p:txEl>
                                          </p:spTgt>
                                        </p:tgtEl>
                                        <p:attrNameLst>
                                          <p:attrName>ppt_x</p:attrName>
                                          <p:attrName>ppt_y</p:attrName>
                                        </p:attrNameLst>
                                      </p:cBhvr>
                                    </p:animMotion>
                                    <p:animRot by="1500000">
                                      <p:cBhvr>
                                        <p:cTn id="49" dur="125" fill="hold">
                                          <p:stCondLst>
                                            <p:cond delay="0"/>
                                          </p:stCondLst>
                                        </p:cTn>
                                        <p:tgtEl>
                                          <p:spTgt spid="7">
                                            <p:txEl>
                                              <p:pRg st="0" end="0"/>
                                            </p:txEl>
                                          </p:spTgt>
                                        </p:tgtEl>
                                        <p:attrNameLst>
                                          <p:attrName>r</p:attrName>
                                        </p:attrNameLst>
                                      </p:cBhvr>
                                    </p:animRot>
                                    <p:animRot by="-1500000">
                                      <p:cBhvr>
                                        <p:cTn id="50" dur="125" fill="hold">
                                          <p:stCondLst>
                                            <p:cond delay="125"/>
                                          </p:stCondLst>
                                        </p:cTn>
                                        <p:tgtEl>
                                          <p:spTgt spid="7">
                                            <p:txEl>
                                              <p:pRg st="0" end="0"/>
                                            </p:txEl>
                                          </p:spTgt>
                                        </p:tgtEl>
                                        <p:attrNameLst>
                                          <p:attrName>r</p:attrName>
                                        </p:attrNameLst>
                                      </p:cBhvr>
                                    </p:animRot>
                                    <p:animRot by="-1500000">
                                      <p:cBhvr>
                                        <p:cTn id="51" dur="125" fill="hold">
                                          <p:stCondLst>
                                            <p:cond delay="250"/>
                                          </p:stCondLst>
                                        </p:cTn>
                                        <p:tgtEl>
                                          <p:spTgt spid="7">
                                            <p:txEl>
                                              <p:pRg st="0" end="0"/>
                                            </p:txEl>
                                          </p:spTgt>
                                        </p:tgtEl>
                                        <p:attrNameLst>
                                          <p:attrName>r</p:attrName>
                                        </p:attrNameLst>
                                      </p:cBhvr>
                                    </p:animRot>
                                    <p:animRot by="1500000">
                                      <p:cBhvr>
                                        <p:cTn id="52" dur="125" fill="hold">
                                          <p:stCondLst>
                                            <p:cond delay="375"/>
                                          </p:stCondLst>
                                        </p:cTn>
                                        <p:tgtEl>
                                          <p:spTgt spid="7">
                                            <p:txEl>
                                              <p:pRg st="0" end="0"/>
                                            </p:txEl>
                                          </p:spTgt>
                                        </p:tgtEl>
                                        <p:attrNameLst>
                                          <p:attrName>r</p:attrName>
                                        </p:attrNameLst>
                                      </p:cBhvr>
                                    </p:animRot>
                                  </p:childTnLst>
                                </p:cTn>
                              </p:par>
                            </p:childTnLst>
                          </p:cTn>
                        </p:par>
                        <p:par>
                          <p:cTn id="53" fill="hold">
                            <p:stCondLst>
                              <p:cond delay="6300"/>
                            </p:stCondLst>
                            <p:childTnLst>
                              <p:par>
                                <p:cTn id="54" presetID="34" presetClass="emph" presetSubtype="0" fill="hold" grpId="6" nodeType="afterEffect">
                                  <p:stCondLst>
                                    <p:cond delay="0"/>
                                  </p:stCondLst>
                                  <p:iterate type="lt">
                                    <p:tmPct val="10000"/>
                                  </p:iterate>
                                  <p:childTnLst>
                                    <p:animMotion origin="layout" path="M 0.0 0.0 L 0.0 -0.07213" pathEditMode="relative" ptsTypes="">
                                      <p:cBhvr>
                                        <p:cTn id="55" dur="250" accel="50000" decel="50000" autoRev="1" fill="hold">
                                          <p:stCondLst>
                                            <p:cond delay="0"/>
                                          </p:stCondLst>
                                        </p:cTn>
                                        <p:tgtEl>
                                          <p:spTgt spid="7">
                                            <p:txEl>
                                              <p:pRg st="0" end="0"/>
                                            </p:txEl>
                                          </p:spTgt>
                                        </p:tgtEl>
                                        <p:attrNameLst>
                                          <p:attrName>ppt_x</p:attrName>
                                          <p:attrName>ppt_y</p:attrName>
                                        </p:attrNameLst>
                                      </p:cBhvr>
                                    </p:animMotion>
                                    <p:animRot by="1500000">
                                      <p:cBhvr>
                                        <p:cTn id="56" dur="125" fill="hold">
                                          <p:stCondLst>
                                            <p:cond delay="0"/>
                                          </p:stCondLst>
                                        </p:cTn>
                                        <p:tgtEl>
                                          <p:spTgt spid="7">
                                            <p:txEl>
                                              <p:pRg st="0" end="0"/>
                                            </p:txEl>
                                          </p:spTgt>
                                        </p:tgtEl>
                                        <p:attrNameLst>
                                          <p:attrName>r</p:attrName>
                                        </p:attrNameLst>
                                      </p:cBhvr>
                                    </p:animRot>
                                    <p:animRot by="-1500000">
                                      <p:cBhvr>
                                        <p:cTn id="57" dur="125" fill="hold">
                                          <p:stCondLst>
                                            <p:cond delay="125"/>
                                          </p:stCondLst>
                                        </p:cTn>
                                        <p:tgtEl>
                                          <p:spTgt spid="7">
                                            <p:txEl>
                                              <p:pRg st="0" end="0"/>
                                            </p:txEl>
                                          </p:spTgt>
                                        </p:tgtEl>
                                        <p:attrNameLst>
                                          <p:attrName>r</p:attrName>
                                        </p:attrNameLst>
                                      </p:cBhvr>
                                    </p:animRot>
                                    <p:animRot by="-1500000">
                                      <p:cBhvr>
                                        <p:cTn id="58" dur="125" fill="hold">
                                          <p:stCondLst>
                                            <p:cond delay="250"/>
                                          </p:stCondLst>
                                        </p:cTn>
                                        <p:tgtEl>
                                          <p:spTgt spid="7">
                                            <p:txEl>
                                              <p:pRg st="0" end="0"/>
                                            </p:txEl>
                                          </p:spTgt>
                                        </p:tgtEl>
                                        <p:attrNameLst>
                                          <p:attrName>r</p:attrName>
                                        </p:attrNameLst>
                                      </p:cBhvr>
                                    </p:animRot>
                                    <p:animRot by="1500000">
                                      <p:cBhvr>
                                        <p:cTn id="59" dur="125" fill="hold">
                                          <p:stCondLst>
                                            <p:cond delay="375"/>
                                          </p:stCondLst>
                                        </p:cTn>
                                        <p:tgtEl>
                                          <p:spTgt spid="7">
                                            <p:txEl>
                                              <p:pRg st="0" end="0"/>
                                            </p:txEl>
                                          </p:spTgt>
                                        </p:tgtEl>
                                        <p:attrNameLst>
                                          <p:attrName>r</p:attrName>
                                        </p:attrNameLst>
                                      </p:cBhvr>
                                    </p:animRot>
                                  </p:childTnLst>
                                </p:cTn>
                              </p:par>
                            </p:childTnLst>
                          </p:cTn>
                        </p:par>
                        <p:par>
                          <p:cTn id="60" fill="hold">
                            <p:stCondLst>
                              <p:cond delay="7200"/>
                            </p:stCondLst>
                            <p:childTnLst>
                              <p:par>
                                <p:cTn id="61" presetID="34" presetClass="emph" presetSubtype="0" fill="hold" grpId="7" nodeType="after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7">
                                            <p:txEl>
                                              <p:pRg st="0" end="0"/>
                                            </p:txEl>
                                          </p:spTgt>
                                        </p:tgtEl>
                                        <p:attrNameLst>
                                          <p:attrName>ppt_x</p:attrName>
                                          <p:attrName>ppt_y</p:attrName>
                                        </p:attrNameLst>
                                      </p:cBhvr>
                                    </p:animMotion>
                                    <p:animRot by="1500000">
                                      <p:cBhvr>
                                        <p:cTn id="63" dur="125" fill="hold">
                                          <p:stCondLst>
                                            <p:cond delay="0"/>
                                          </p:stCondLst>
                                        </p:cTn>
                                        <p:tgtEl>
                                          <p:spTgt spid="7">
                                            <p:txEl>
                                              <p:pRg st="0" end="0"/>
                                            </p:txEl>
                                          </p:spTgt>
                                        </p:tgtEl>
                                        <p:attrNameLst>
                                          <p:attrName>r</p:attrName>
                                        </p:attrNameLst>
                                      </p:cBhvr>
                                    </p:animRot>
                                    <p:animRot by="-1500000">
                                      <p:cBhvr>
                                        <p:cTn id="64" dur="125" fill="hold">
                                          <p:stCondLst>
                                            <p:cond delay="125"/>
                                          </p:stCondLst>
                                        </p:cTn>
                                        <p:tgtEl>
                                          <p:spTgt spid="7">
                                            <p:txEl>
                                              <p:pRg st="0" end="0"/>
                                            </p:txEl>
                                          </p:spTgt>
                                        </p:tgtEl>
                                        <p:attrNameLst>
                                          <p:attrName>r</p:attrName>
                                        </p:attrNameLst>
                                      </p:cBhvr>
                                    </p:animRot>
                                    <p:animRot by="-1500000">
                                      <p:cBhvr>
                                        <p:cTn id="65" dur="125" fill="hold">
                                          <p:stCondLst>
                                            <p:cond delay="250"/>
                                          </p:stCondLst>
                                        </p:cTn>
                                        <p:tgtEl>
                                          <p:spTgt spid="7">
                                            <p:txEl>
                                              <p:pRg st="0" end="0"/>
                                            </p:txEl>
                                          </p:spTgt>
                                        </p:tgtEl>
                                        <p:attrNameLst>
                                          <p:attrName>r</p:attrName>
                                        </p:attrNameLst>
                                      </p:cBhvr>
                                    </p:animRot>
                                    <p:animRot by="1500000">
                                      <p:cBhvr>
                                        <p:cTn id="66" dur="125" fill="hold">
                                          <p:stCondLst>
                                            <p:cond delay="375"/>
                                          </p:stCondLst>
                                        </p:cTn>
                                        <p:tgtEl>
                                          <p:spTgt spid="7">
                                            <p:txEl>
                                              <p:pRg st="0" end="0"/>
                                            </p:txEl>
                                          </p:spTgt>
                                        </p:tgtEl>
                                        <p:attrNameLst>
                                          <p:attrName>r</p:attrName>
                                        </p:attrNameLst>
                                      </p:cBhvr>
                                    </p:animRot>
                                  </p:childTnLst>
                                </p:cTn>
                              </p:par>
                            </p:childTnLst>
                          </p:cTn>
                        </p:par>
                        <p:par>
                          <p:cTn id="67" fill="hold">
                            <p:stCondLst>
                              <p:cond delay="8100"/>
                            </p:stCondLst>
                            <p:childTnLst>
                              <p:par>
                                <p:cTn id="68" presetID="34" presetClass="emph" presetSubtype="0" fill="hold" grpId="8" nodeType="afterEffect">
                                  <p:stCondLst>
                                    <p:cond delay="0"/>
                                  </p:stCondLst>
                                  <p:iterate type="lt">
                                    <p:tmPct val="10000"/>
                                  </p:iterate>
                                  <p:childTnLst>
                                    <p:animMotion origin="layout" path="M 0.0 0.0 L 0.0 -0.07213" pathEditMode="relative" ptsTypes="">
                                      <p:cBhvr>
                                        <p:cTn id="69" dur="250" accel="50000" decel="50000" autoRev="1" fill="hold">
                                          <p:stCondLst>
                                            <p:cond delay="0"/>
                                          </p:stCondLst>
                                        </p:cTn>
                                        <p:tgtEl>
                                          <p:spTgt spid="7">
                                            <p:txEl>
                                              <p:pRg st="0" end="0"/>
                                            </p:txEl>
                                          </p:spTgt>
                                        </p:tgtEl>
                                        <p:attrNameLst>
                                          <p:attrName>ppt_x</p:attrName>
                                          <p:attrName>ppt_y</p:attrName>
                                        </p:attrNameLst>
                                      </p:cBhvr>
                                    </p:animMotion>
                                    <p:animRot by="1500000">
                                      <p:cBhvr>
                                        <p:cTn id="70" dur="125" fill="hold">
                                          <p:stCondLst>
                                            <p:cond delay="0"/>
                                          </p:stCondLst>
                                        </p:cTn>
                                        <p:tgtEl>
                                          <p:spTgt spid="7">
                                            <p:txEl>
                                              <p:pRg st="0" end="0"/>
                                            </p:txEl>
                                          </p:spTgt>
                                        </p:tgtEl>
                                        <p:attrNameLst>
                                          <p:attrName>r</p:attrName>
                                        </p:attrNameLst>
                                      </p:cBhvr>
                                    </p:animRot>
                                    <p:animRot by="-1500000">
                                      <p:cBhvr>
                                        <p:cTn id="71" dur="125" fill="hold">
                                          <p:stCondLst>
                                            <p:cond delay="125"/>
                                          </p:stCondLst>
                                        </p:cTn>
                                        <p:tgtEl>
                                          <p:spTgt spid="7">
                                            <p:txEl>
                                              <p:pRg st="0" end="0"/>
                                            </p:txEl>
                                          </p:spTgt>
                                        </p:tgtEl>
                                        <p:attrNameLst>
                                          <p:attrName>r</p:attrName>
                                        </p:attrNameLst>
                                      </p:cBhvr>
                                    </p:animRot>
                                    <p:animRot by="-1500000">
                                      <p:cBhvr>
                                        <p:cTn id="72" dur="125" fill="hold">
                                          <p:stCondLst>
                                            <p:cond delay="250"/>
                                          </p:stCondLst>
                                        </p:cTn>
                                        <p:tgtEl>
                                          <p:spTgt spid="7">
                                            <p:txEl>
                                              <p:pRg st="0" end="0"/>
                                            </p:txEl>
                                          </p:spTgt>
                                        </p:tgtEl>
                                        <p:attrNameLst>
                                          <p:attrName>r</p:attrName>
                                        </p:attrNameLst>
                                      </p:cBhvr>
                                    </p:animRot>
                                    <p:animRot by="1500000">
                                      <p:cBhvr>
                                        <p:cTn id="73" dur="125" fill="hold">
                                          <p:stCondLst>
                                            <p:cond delay="375"/>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P spid="7" grpId="2" build="p"/>
      <p:bldP spid="7" grpId="3" build="p"/>
      <p:bldP spid="7" grpId="4" build="p"/>
      <p:bldP spid="7" grpId="5" build="p"/>
      <p:bldP spid="7" grpId="6" build="p"/>
      <p:bldP spid="7" grpId="7" build="p"/>
      <p:bldP spid="7" grpId="8"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4" descr="Background pattern&#10;&#10;Description automatically generated">
            <a:extLst>
              <a:ext uri="{FF2B5EF4-FFF2-40B4-BE49-F238E27FC236}">
                <a16:creationId xmlns="" xmlns:a16="http://schemas.microsoft.com/office/drawing/2014/main" id="{E78F9806-9559-4CEA-9B8D-D800DDD801CE}"/>
              </a:ext>
            </a:extLst>
          </p:cNvPr>
          <p:cNvPicPr>
            <a:picLocks noChangeAspect="1"/>
          </p:cNvPicPr>
          <p:nvPr/>
        </p:nvPicPr>
        <p:blipFill rotWithShape="1">
          <a:blip r:embed="rId3">
            <a:duotone>
              <a:prstClr val="black"/>
              <a:schemeClr val="accent5">
                <a:tint val="45000"/>
                <a:satMod val="400000"/>
              </a:schemeClr>
            </a:duotone>
            <a:alphaModFix amt="25000"/>
          </a:blip>
          <a:srcRect t="20410" r="9091"/>
          <a:stretch/>
        </p:blipFill>
        <p:spPr>
          <a:xfrm>
            <a:off x="20" y="10887"/>
            <a:ext cx="12191980" cy="6857999"/>
          </a:xfrm>
          <a:prstGeom prst="rect">
            <a:avLst/>
          </a:prstGeom>
        </p:spPr>
      </p:pic>
      <p:sp>
        <p:nvSpPr>
          <p:cNvPr id="6" name="Title 5">
            <a:extLst>
              <a:ext uri="{FF2B5EF4-FFF2-40B4-BE49-F238E27FC236}">
                <a16:creationId xmlns="" xmlns:a16="http://schemas.microsoft.com/office/drawing/2014/main" id="{D6599123-6F87-4078-A96C-3B042AB64CA7}"/>
              </a:ext>
            </a:extLst>
          </p:cNvPr>
          <p:cNvSpPr>
            <a:spLocks noGrp="1"/>
          </p:cNvSpPr>
          <p:nvPr>
            <p:ph type="ctrTitle"/>
          </p:nvPr>
        </p:nvSpPr>
        <p:spPr>
          <a:xfrm>
            <a:off x="1294292" y="306978"/>
            <a:ext cx="8825658" cy="1199605"/>
          </a:xfrm>
        </p:spPr>
        <p:txBody>
          <a:bodyPr/>
          <a:lstStyle/>
          <a:p>
            <a:pPr algn="ctr"/>
            <a:r>
              <a:rPr lang="fa-IR" sz="4400" dirty="0"/>
              <a:t>سریع ترین هواپیما های جهان</a:t>
            </a:r>
            <a:endParaRPr lang="en-GB" sz="4400" dirty="0"/>
          </a:p>
        </p:txBody>
      </p:sp>
      <p:sp>
        <p:nvSpPr>
          <p:cNvPr id="7" name="Subtitle 6">
            <a:extLst>
              <a:ext uri="{FF2B5EF4-FFF2-40B4-BE49-F238E27FC236}">
                <a16:creationId xmlns="" xmlns:a16="http://schemas.microsoft.com/office/drawing/2014/main" id="{082E18D8-C78C-4D5D-8221-CDA9D52080EE}"/>
              </a:ext>
            </a:extLst>
          </p:cNvPr>
          <p:cNvSpPr>
            <a:spLocks noGrp="1"/>
          </p:cNvSpPr>
          <p:nvPr>
            <p:ph type="subTitle" idx="1"/>
          </p:nvPr>
        </p:nvSpPr>
        <p:spPr>
          <a:xfrm>
            <a:off x="1294292" y="1959429"/>
            <a:ext cx="8825658" cy="3679371"/>
          </a:xfrm>
        </p:spPr>
        <p:txBody>
          <a:bodyPr/>
          <a:lstStyle/>
          <a:p>
            <a:pPr marL="514350" indent="-514350">
              <a:buFont typeface="+mj-lt"/>
              <a:buAutoNum type="arabicPeriod"/>
            </a:pPr>
            <a:r>
              <a:rPr lang="fa-IR" dirty="0">
                <a:solidFill>
                  <a:srgbClr val="FF0000"/>
                </a:solidFill>
              </a:rPr>
              <a:t>توپولوف تو – ۱۴۴        با سرعت </a:t>
            </a:r>
            <a:r>
              <a:rPr lang="fa-IR" i="0" dirty="0">
                <a:solidFill>
                  <a:srgbClr val="FF0000"/>
                </a:solidFill>
                <a:effectLst/>
                <a:latin typeface="IM"/>
              </a:rPr>
              <a:t>2430 کیلومتر بر ساعت</a:t>
            </a:r>
            <a:endParaRPr lang="fa-IR" dirty="0">
              <a:solidFill>
                <a:srgbClr val="FF0000"/>
              </a:solidFill>
            </a:endParaRPr>
          </a:p>
          <a:p>
            <a:pPr marL="514350" indent="-514350">
              <a:buFont typeface="+mj-lt"/>
              <a:buAutoNum type="arabicPeriod"/>
            </a:pPr>
            <a:r>
              <a:rPr lang="fa-IR" dirty="0">
                <a:solidFill>
                  <a:srgbClr val="FF0000"/>
                </a:solidFill>
              </a:rPr>
              <a:t>کنکورد                      با سرعت </a:t>
            </a:r>
            <a:r>
              <a:rPr lang="fa-IR" b="1" i="0" dirty="0">
                <a:solidFill>
                  <a:srgbClr val="FF0000"/>
                </a:solidFill>
                <a:effectLst/>
                <a:latin typeface="IM"/>
              </a:rPr>
              <a:t> </a:t>
            </a:r>
            <a:r>
              <a:rPr lang="fa-IR" i="0" dirty="0">
                <a:solidFill>
                  <a:srgbClr val="FF0000"/>
                </a:solidFill>
                <a:effectLst/>
                <a:latin typeface="IM"/>
              </a:rPr>
              <a:t>2179</a:t>
            </a:r>
            <a:r>
              <a:rPr lang="fa-IR" b="1" i="0" dirty="0">
                <a:solidFill>
                  <a:srgbClr val="FF0000"/>
                </a:solidFill>
                <a:effectLst/>
                <a:latin typeface="IM"/>
              </a:rPr>
              <a:t> </a:t>
            </a:r>
            <a:r>
              <a:rPr lang="fa-IR" i="0" dirty="0">
                <a:solidFill>
                  <a:srgbClr val="FF0000"/>
                </a:solidFill>
                <a:effectLst/>
                <a:latin typeface="IM"/>
              </a:rPr>
              <a:t>کیلومتر</a:t>
            </a:r>
            <a:endParaRPr lang="fa-IR" dirty="0">
              <a:solidFill>
                <a:srgbClr val="FF0000"/>
              </a:solidFill>
            </a:endParaRPr>
          </a:p>
        </p:txBody>
      </p:sp>
    </p:spTree>
    <p:extLst>
      <p:ext uri="{BB962C8B-B14F-4D97-AF65-F5344CB8AC3E}">
        <p14:creationId xmlns:p14="http://schemas.microsoft.com/office/powerpoint/2010/main" val="181055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4" descr="Background pattern&#10;&#10;Description automatically generated">
            <a:extLst>
              <a:ext uri="{FF2B5EF4-FFF2-40B4-BE49-F238E27FC236}">
                <a16:creationId xmlns="" xmlns:a16="http://schemas.microsoft.com/office/drawing/2014/main" id="{E78F9806-9559-4CEA-9B8D-D800DDD801CE}"/>
              </a:ext>
            </a:extLst>
          </p:cNvPr>
          <p:cNvPicPr>
            <a:picLocks noChangeAspect="1"/>
          </p:cNvPicPr>
          <p:nvPr/>
        </p:nvPicPr>
        <p:blipFill rotWithShape="1">
          <a:blip r:embed="rId3">
            <a:duotone>
              <a:prstClr val="black"/>
              <a:schemeClr val="accent5">
                <a:tint val="45000"/>
                <a:satMod val="400000"/>
              </a:schemeClr>
            </a:duotone>
            <a:alphaModFix amt="25000"/>
          </a:blip>
          <a:srcRect t="20410" r="9091"/>
          <a:stretch/>
        </p:blipFill>
        <p:spPr>
          <a:xfrm>
            <a:off x="20" y="1"/>
            <a:ext cx="12191980" cy="6857999"/>
          </a:xfrm>
          <a:prstGeom prst="rect">
            <a:avLst/>
          </a:prstGeom>
        </p:spPr>
      </p:pic>
      <p:sp>
        <p:nvSpPr>
          <p:cNvPr id="6" name="Title 5">
            <a:extLst>
              <a:ext uri="{FF2B5EF4-FFF2-40B4-BE49-F238E27FC236}">
                <a16:creationId xmlns="" xmlns:a16="http://schemas.microsoft.com/office/drawing/2014/main" id="{D6599123-6F87-4078-A96C-3B042AB64CA7}"/>
              </a:ext>
            </a:extLst>
          </p:cNvPr>
          <p:cNvSpPr>
            <a:spLocks noGrp="1"/>
          </p:cNvSpPr>
          <p:nvPr>
            <p:ph type="ctrTitle"/>
          </p:nvPr>
        </p:nvSpPr>
        <p:spPr>
          <a:xfrm>
            <a:off x="1294292" y="306978"/>
            <a:ext cx="8825658" cy="1199605"/>
          </a:xfrm>
        </p:spPr>
        <p:txBody>
          <a:bodyPr/>
          <a:lstStyle/>
          <a:p>
            <a:pPr algn="ctr"/>
            <a:r>
              <a:rPr lang="fa-IR" dirty="0"/>
              <a:t> ساخت کنکورد</a:t>
            </a:r>
            <a:endParaRPr lang="en-GB" dirty="0"/>
          </a:p>
        </p:txBody>
      </p:sp>
      <p:sp>
        <p:nvSpPr>
          <p:cNvPr id="7" name="Subtitle 6">
            <a:extLst>
              <a:ext uri="{FF2B5EF4-FFF2-40B4-BE49-F238E27FC236}">
                <a16:creationId xmlns="" xmlns:a16="http://schemas.microsoft.com/office/drawing/2014/main" id="{082E18D8-C78C-4D5D-8221-CDA9D52080EE}"/>
              </a:ext>
            </a:extLst>
          </p:cNvPr>
          <p:cNvSpPr>
            <a:spLocks noGrp="1"/>
          </p:cNvSpPr>
          <p:nvPr>
            <p:ph type="subTitle" idx="1"/>
          </p:nvPr>
        </p:nvSpPr>
        <p:spPr>
          <a:xfrm>
            <a:off x="980783" y="1889761"/>
            <a:ext cx="9634965" cy="4127862"/>
          </a:xfrm>
        </p:spPr>
        <p:txBody>
          <a:bodyPr>
            <a:normAutofit/>
          </a:bodyPr>
          <a:lstStyle/>
          <a:p>
            <a:pPr algn="r"/>
            <a:r>
              <a:rPr lang="fa-IR" sz="2800" b="0" i="0" dirty="0">
                <a:solidFill>
                  <a:srgbClr val="FFFF00"/>
                </a:solidFill>
                <a:effectLst/>
                <a:latin typeface="IM"/>
              </a:rPr>
              <a:t>کنکورد در زمانی طراحی و ساخته شد که تمرکز صنایع هوایی بر سفر هوایی مافوق صوت بود. در اوایل دهه ی 1960، مهندسان هوانوردی ابزارهای طراحی و تحلیلی امروز را نداشتند. اما طراحان کنکورد سرانجام توانستند به یک هواپیمای پیشرفته و منحصر به ‌فرد دست یابند.</a:t>
            </a:r>
          </a:p>
          <a:p>
            <a:pPr algn="r"/>
            <a:r>
              <a:rPr lang="fa-IR" sz="2800" b="0" i="0" dirty="0">
                <a:solidFill>
                  <a:srgbClr val="FFFF00"/>
                </a:solidFill>
                <a:effectLst/>
                <a:latin typeface="IM"/>
              </a:rPr>
              <a:t>کنکورد اولین و همچنان تنها هواپیمای مسافری است که مجهز به موتورهای توربوجت است. طی عملیاتی، سوخت خام وارد لوله ی اگزوز چهار موتور هواپیما می شد و بلافاصله نیروی پیش رانه ی موتور را تقریبا تا %20 افزایش می داد.</a:t>
            </a:r>
            <a:endParaRPr lang="en-GB" sz="2800" dirty="0">
              <a:solidFill>
                <a:srgbClr val="FFFF00"/>
              </a:solidFill>
            </a:endParaRPr>
          </a:p>
        </p:txBody>
      </p:sp>
    </p:spTree>
    <p:extLst>
      <p:ext uri="{BB962C8B-B14F-4D97-AF65-F5344CB8AC3E}">
        <p14:creationId xmlns:p14="http://schemas.microsoft.com/office/powerpoint/2010/main" val="335456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4" descr="Background pattern&#10;&#10;Description automatically generated">
            <a:extLst>
              <a:ext uri="{FF2B5EF4-FFF2-40B4-BE49-F238E27FC236}">
                <a16:creationId xmlns="" xmlns:a16="http://schemas.microsoft.com/office/drawing/2014/main" id="{E78F9806-9559-4CEA-9B8D-D800DDD801CE}"/>
              </a:ext>
            </a:extLst>
          </p:cNvPr>
          <p:cNvPicPr>
            <a:picLocks noChangeAspect="1"/>
          </p:cNvPicPr>
          <p:nvPr/>
        </p:nvPicPr>
        <p:blipFill rotWithShape="1">
          <a:blip r:embed="rId3">
            <a:duotone>
              <a:prstClr val="black"/>
              <a:schemeClr val="accent5">
                <a:tint val="45000"/>
                <a:satMod val="400000"/>
              </a:schemeClr>
            </a:duotone>
            <a:alphaModFix amt="25000"/>
          </a:blip>
          <a:srcRect t="20410" r="9091"/>
          <a:stretch/>
        </p:blipFill>
        <p:spPr>
          <a:xfrm>
            <a:off x="20" y="10887"/>
            <a:ext cx="12191980" cy="6857999"/>
          </a:xfrm>
          <a:prstGeom prst="rect">
            <a:avLst/>
          </a:prstGeom>
        </p:spPr>
      </p:pic>
      <p:sp>
        <p:nvSpPr>
          <p:cNvPr id="7" name="Subtitle 6">
            <a:extLst>
              <a:ext uri="{FF2B5EF4-FFF2-40B4-BE49-F238E27FC236}">
                <a16:creationId xmlns="" xmlns:a16="http://schemas.microsoft.com/office/drawing/2014/main" id="{082E18D8-C78C-4D5D-8221-CDA9D52080EE}"/>
              </a:ext>
            </a:extLst>
          </p:cNvPr>
          <p:cNvSpPr>
            <a:spLocks noGrp="1"/>
          </p:cNvSpPr>
          <p:nvPr>
            <p:ph type="subTitle" idx="1"/>
          </p:nvPr>
        </p:nvSpPr>
        <p:spPr>
          <a:xfrm>
            <a:off x="1381377" y="209007"/>
            <a:ext cx="8825658" cy="6496594"/>
          </a:xfrm>
        </p:spPr>
        <p:txBody>
          <a:bodyPr>
            <a:normAutofit fontScale="92500"/>
          </a:bodyPr>
          <a:lstStyle/>
          <a:p>
            <a:pPr algn="r"/>
            <a:r>
              <a:rPr lang="fa-IR" sz="2800" b="0" i="0" dirty="0">
                <a:solidFill>
                  <a:srgbClr val="FFFF00"/>
                </a:solidFill>
                <a:effectLst/>
                <a:latin typeface="IM"/>
              </a:rPr>
              <a:t>ریچارد کوئست که پنج بار با کنکورد سفر کرده است، می گوید: «مهماندارها و مسافرها، همه تجربه سفر با کنکورد را بسیار دوست داشتند؛ تمامی آنها می ‌دانستند که عضو گروه بسیار کوچکی از افرادی هستند که شانس سفر با کنکورد را به‌دست آورده ‌اند.»</a:t>
            </a:r>
          </a:p>
          <a:p>
            <a:pPr algn="r"/>
            <a:r>
              <a:rPr lang="fa-IR" sz="2800" b="0" i="0" dirty="0">
                <a:solidFill>
                  <a:srgbClr val="FFFF00"/>
                </a:solidFill>
                <a:effectLst/>
                <a:latin typeface="IM"/>
              </a:rPr>
              <a:t>کنکورد خیلی خیلی کوچک بود، تقریباً 100 صندلی داشت. صندلی‌هایی شبیه صندلی ‌های اداری تک نفره و پنجره های بسیار کوچکی داشت. از طرفی بسیار هم پرسر و صدا بود، اما من حتی یک نفر را هم ندیدم که موقع سوار شدن به این هواپیما لبخند رضایت بر لب نداشته باشد.</a:t>
            </a:r>
          </a:p>
          <a:p>
            <a:pPr algn="r"/>
            <a:r>
              <a:rPr lang="fa-IR" sz="2800" dirty="0">
                <a:solidFill>
                  <a:srgbClr val="FFFF00"/>
                </a:solidFill>
                <a:latin typeface="IM"/>
              </a:rPr>
              <a:t>بد</a:t>
            </a:r>
            <a:r>
              <a:rPr lang="fa-IR" sz="2800" b="0" i="0" dirty="0">
                <a:solidFill>
                  <a:srgbClr val="FFFF00"/>
                </a:solidFill>
                <a:effectLst/>
                <a:latin typeface="IM"/>
              </a:rPr>
              <a:t>نه داخلی این هواپیما با پهنایی در حدود 2 و نیم متر تنها کمی از کابین «هواپیمای منطقه‌ ای بمباردیه» امروزی عریض تر بود. راهروی هواپیما از دو طرف به ردیف های صندلی دوتایی ختم می شد.</a:t>
            </a:r>
          </a:p>
          <a:p>
            <a:pPr algn="r"/>
            <a:r>
              <a:rPr lang="fa-IR" sz="2800" b="0" i="0" dirty="0">
                <a:solidFill>
                  <a:srgbClr val="FFFF00"/>
                </a:solidFill>
                <a:effectLst/>
                <a:latin typeface="IM"/>
              </a:rPr>
              <a:t>به گفته ی کوئست: «طراحی کلی هواپیما دو بخش داشت، بخش های جلویی و بخش های انتهایی هواپیما که توسط سرویس بهداشتی از هم جدا شده بودند. البته اینطور نبود که یک بخش کیفیت تجاری و دیگری با کیفیت بیزینس باشد. در واقع هر دو بخش این هواپیما از نظر کیفیت خدمات رسانی مشابه و درجه یک بودند.</a:t>
            </a:r>
          </a:p>
        </p:txBody>
      </p:sp>
    </p:spTree>
    <p:extLst>
      <p:ext uri="{BB962C8B-B14F-4D97-AF65-F5344CB8AC3E}">
        <p14:creationId xmlns:p14="http://schemas.microsoft.com/office/powerpoint/2010/main" val="147663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4" descr="Background pattern&#10;&#10;Description automatically generated">
            <a:extLst>
              <a:ext uri="{FF2B5EF4-FFF2-40B4-BE49-F238E27FC236}">
                <a16:creationId xmlns="" xmlns:a16="http://schemas.microsoft.com/office/drawing/2014/main" id="{E78F9806-9559-4CEA-9B8D-D800DDD801CE}"/>
              </a:ext>
            </a:extLst>
          </p:cNvPr>
          <p:cNvPicPr>
            <a:picLocks noChangeAspect="1"/>
          </p:cNvPicPr>
          <p:nvPr/>
        </p:nvPicPr>
        <p:blipFill rotWithShape="1">
          <a:blip r:embed="rId3">
            <a:duotone>
              <a:prstClr val="black"/>
              <a:schemeClr val="accent5">
                <a:tint val="45000"/>
                <a:satMod val="400000"/>
              </a:schemeClr>
            </a:duotone>
            <a:alphaModFix amt="25000"/>
          </a:blip>
          <a:srcRect t="20410" r="9091"/>
          <a:stretch/>
        </p:blipFill>
        <p:spPr>
          <a:xfrm>
            <a:off x="20" y="1"/>
            <a:ext cx="12191980" cy="6857999"/>
          </a:xfrm>
          <a:prstGeom prst="rect">
            <a:avLst/>
          </a:prstGeom>
        </p:spPr>
      </p:pic>
      <p:sp>
        <p:nvSpPr>
          <p:cNvPr id="7" name="Subtitle 6">
            <a:extLst>
              <a:ext uri="{FF2B5EF4-FFF2-40B4-BE49-F238E27FC236}">
                <a16:creationId xmlns="" xmlns:a16="http://schemas.microsoft.com/office/drawing/2014/main" id="{082E18D8-C78C-4D5D-8221-CDA9D52080EE}"/>
              </a:ext>
            </a:extLst>
          </p:cNvPr>
          <p:cNvSpPr>
            <a:spLocks noGrp="1"/>
          </p:cNvSpPr>
          <p:nvPr>
            <p:ph type="subTitle" idx="1"/>
          </p:nvPr>
        </p:nvSpPr>
        <p:spPr>
          <a:xfrm>
            <a:off x="1683181" y="955244"/>
            <a:ext cx="8825658" cy="4295104"/>
          </a:xfrm>
        </p:spPr>
        <p:txBody>
          <a:bodyPr>
            <a:normAutofit fontScale="92500" lnSpcReduction="10000"/>
          </a:bodyPr>
          <a:lstStyle/>
          <a:p>
            <a:endParaRPr lang="fa-IR" sz="2800" i="0" dirty="0">
              <a:solidFill>
                <a:srgbClr val="FFFF00"/>
              </a:solidFill>
              <a:effectLst/>
              <a:latin typeface="IM"/>
            </a:endParaRPr>
          </a:p>
          <a:p>
            <a:endParaRPr lang="fa-IR" sz="2800" dirty="0" smtClean="0">
              <a:solidFill>
                <a:srgbClr val="FFFF00"/>
              </a:solidFill>
              <a:latin typeface="IM"/>
            </a:endParaRPr>
          </a:p>
          <a:p>
            <a:endParaRPr lang="fa-IR" sz="2800" dirty="0">
              <a:solidFill>
                <a:srgbClr val="FFFF00"/>
              </a:solidFill>
              <a:latin typeface="IM"/>
            </a:endParaRPr>
          </a:p>
          <a:p>
            <a:r>
              <a:rPr lang="fa-IR" sz="2800" dirty="0" smtClean="0">
                <a:solidFill>
                  <a:srgbClr val="FFFF00"/>
                </a:solidFill>
                <a:latin typeface="IM"/>
              </a:rPr>
              <a:t>تنها </a:t>
            </a:r>
            <a:r>
              <a:rPr lang="fa-IR" sz="2800" dirty="0">
                <a:solidFill>
                  <a:srgbClr val="FFFF00"/>
                </a:solidFill>
                <a:latin typeface="IM"/>
              </a:rPr>
              <a:t>سانحه ی این هواپیما در جولای سال 2000 اتفاق افتاد، زمانی که یک کنکورد ایرفرانس درست پس از بلند شدن از فرودگاه پاریس سقوط کرد و تمام 109 سرنشین آن به همراه 4 نفر بر روی زمین کشته شدند.</a:t>
            </a:r>
          </a:p>
          <a:p>
            <a:r>
              <a:rPr lang="fa-IR" sz="2800" dirty="0">
                <a:solidFill>
                  <a:srgbClr val="FFFF00"/>
                </a:solidFill>
                <a:latin typeface="IM"/>
              </a:rPr>
              <a:t>کنکورد در نوامبر سال 2001 دوباره آغاز به کار کرد، اما عواملی همچون طول عمر و هزینه‌ های فزاینده ی عملیاتی، پیاده سازی و تعمیر موتور، سرانجام پس از حدود 30 سال پرواز، آن را زمین گیر کردند.</a:t>
            </a:r>
          </a:p>
          <a:p>
            <a:r>
              <a:rPr lang="fa-IR" sz="2800" dirty="0">
                <a:solidFill>
                  <a:srgbClr val="FFFF00"/>
                </a:solidFill>
                <a:latin typeface="IM"/>
              </a:rPr>
              <a:t>در نهایت کنکورد در سال ۲۰۰۳ بازنشسته شد</a:t>
            </a:r>
          </a:p>
          <a:p>
            <a:pPr algn="r"/>
            <a:endParaRPr lang="fa-IR" sz="2800" b="0" i="0" dirty="0" smtClean="0">
              <a:solidFill>
                <a:srgbClr val="FFFF00"/>
              </a:solidFill>
              <a:effectLst/>
              <a:latin typeface="IM"/>
            </a:endParaRPr>
          </a:p>
          <a:p>
            <a:pPr algn="r"/>
            <a:endParaRPr lang="fa-IR" sz="2800" b="0" i="0" dirty="0" smtClean="0">
              <a:solidFill>
                <a:srgbClr val="FFFF00"/>
              </a:solidFill>
              <a:effectLst/>
              <a:latin typeface="IM"/>
            </a:endParaRPr>
          </a:p>
          <a:p>
            <a:endParaRPr lang="en-GB" sz="2800" dirty="0">
              <a:solidFill>
                <a:srgbClr val="FF0000"/>
              </a:solidFill>
            </a:endParaRPr>
          </a:p>
        </p:txBody>
      </p:sp>
      <p:sp>
        <p:nvSpPr>
          <p:cNvPr id="2" name="TextBox 1"/>
          <p:cNvSpPr txBox="1"/>
          <p:nvPr/>
        </p:nvSpPr>
        <p:spPr>
          <a:xfrm>
            <a:off x="3056596" y="1353928"/>
            <a:ext cx="6078828" cy="769441"/>
          </a:xfrm>
          <a:prstGeom prst="rect">
            <a:avLst/>
          </a:prstGeom>
          <a:noFill/>
        </p:spPr>
        <p:txBody>
          <a:bodyPr wrap="square" rtlCol="0">
            <a:spAutoFit/>
          </a:bodyPr>
          <a:lstStyle/>
          <a:p>
            <a:pPr algn="ctr" rtl="1"/>
            <a:r>
              <a:rPr lang="fa-IR" sz="4400" dirty="0" smtClean="0">
                <a:cs typeface="B Nazanin" pitchFamily="2" charset="-78"/>
              </a:rPr>
              <a:t>پایان کنکورد</a:t>
            </a:r>
            <a:endParaRPr lang="en-US" sz="4400" dirty="0">
              <a:cs typeface="B Nazanin" pitchFamily="2" charset="-78"/>
            </a:endParaRPr>
          </a:p>
        </p:txBody>
      </p:sp>
      <p:sp>
        <p:nvSpPr>
          <p:cNvPr id="5" name="Subtitle 6">
            <a:extLst>
              <a:ext uri="{FF2B5EF4-FFF2-40B4-BE49-F238E27FC236}">
                <a16:creationId xmlns="" xmlns:a16="http://schemas.microsoft.com/office/drawing/2014/main" id="{082E18D8-C78C-4D5D-8221-CDA9D52080EE}"/>
              </a:ext>
            </a:extLst>
          </p:cNvPr>
          <p:cNvSpPr txBox="1">
            <a:spLocks/>
          </p:cNvSpPr>
          <p:nvPr/>
        </p:nvSpPr>
        <p:spPr>
          <a:xfrm>
            <a:off x="1300118" y="313508"/>
            <a:ext cx="8825658" cy="1180441"/>
          </a:xfrm>
          <a:prstGeom prst="rect">
            <a:avLst/>
          </a:prstGeom>
        </p:spPr>
        <p:txBody>
          <a:bodyPr vert="horz" lIns="91440" tIns="45720" rIns="91440" bIns="45720" rtlCol="0" anchor="t">
            <a:normAutofit/>
          </a:bodyPr>
          <a:lstStyle>
            <a:lvl1pPr marL="0" indent="0" algn="r" defTabSz="457200" rtl="1" eaLnBrk="1" latinLnBrk="0" hangingPunct="1">
              <a:spcBef>
                <a:spcPts val="1000"/>
              </a:spcBef>
              <a:spcAft>
                <a:spcPts val="0"/>
              </a:spcAft>
              <a:buClr>
                <a:schemeClr val="accent1"/>
              </a:buClr>
              <a:buSzPct val="80000"/>
              <a:buFont typeface="Wingdings 3" charset="2"/>
              <a:buNone/>
              <a:defRPr sz="3200" b="0" i="0" kern="1200" cap="all">
                <a:solidFill>
                  <a:schemeClr val="accent1"/>
                </a:solidFill>
                <a:latin typeface="+mj-lt"/>
                <a:ea typeface="+mj-ea"/>
                <a:cs typeface="B Nazanin" panose="00000400000000000000" pitchFamily="2" charset="-78"/>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fa-IR" sz="2800" dirty="0" smtClean="0">
                <a:solidFill>
                  <a:srgbClr val="FFFF00"/>
                </a:solidFill>
                <a:latin typeface="IM"/>
              </a:rPr>
              <a:t>کنکورد با داشتن سرعت پرواز 2 ماخ (دو برابر سرعت صوت)، یا 217۹ کیلومتر بر ساعت</a:t>
            </a:r>
            <a:r>
              <a:rPr lang="fa-IR" sz="2800" b="1" dirty="0" smtClean="0">
                <a:solidFill>
                  <a:srgbClr val="FFFF00"/>
                </a:solidFill>
                <a:latin typeface="IM"/>
              </a:rPr>
              <a:t> </a:t>
            </a:r>
            <a:r>
              <a:rPr lang="fa-IR" sz="2800" dirty="0" smtClean="0">
                <a:solidFill>
                  <a:srgbClr val="FFFF00"/>
                </a:solidFill>
                <a:latin typeface="IM"/>
              </a:rPr>
              <a:t>(1350 مایل)، در ارتفاع 60 هزار پایی</a:t>
            </a:r>
            <a:r>
              <a:rPr lang="en-US" sz="2800" dirty="0" smtClean="0">
                <a:solidFill>
                  <a:srgbClr val="FFFF00"/>
                </a:solidFill>
                <a:latin typeface="IM"/>
              </a:rPr>
              <a:t> </a:t>
            </a:r>
            <a:r>
              <a:rPr lang="fa-IR" sz="2800" dirty="0" smtClean="0">
                <a:solidFill>
                  <a:srgbClr val="FFFF00"/>
                </a:solidFill>
                <a:latin typeface="IM"/>
              </a:rPr>
              <a:t>پرواز می‌کرد. </a:t>
            </a:r>
          </a:p>
          <a:p>
            <a:endParaRPr lang="en-GB" sz="2800" dirty="0">
              <a:solidFill>
                <a:srgbClr val="FF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4733439"/>
            <a:ext cx="3619165" cy="212456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 y="4831268"/>
            <a:ext cx="3619165" cy="2026732"/>
          </a:xfrm>
          <a:prstGeom prst="rect">
            <a:avLst/>
          </a:prstGeom>
        </p:spPr>
      </p:pic>
    </p:spTree>
    <p:extLst>
      <p:ext uri="{BB962C8B-B14F-4D97-AF65-F5344CB8AC3E}">
        <p14:creationId xmlns:p14="http://schemas.microsoft.com/office/powerpoint/2010/main" val="31180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1000"/>
                                        <p:tgtEl>
                                          <p:spTgt spid="7">
                                            <p:txEl>
                                              <p:pRg st="4" end="4"/>
                                            </p:txEl>
                                          </p:spTgt>
                                        </p:tgtEl>
                                      </p:cBhvr>
                                    </p:animEffect>
                                    <p:anim calcmode="lin" valueType="num">
                                      <p:cBhvr>
                                        <p:cTn id="3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6" presetID="42" presetClass="exit" presetSubtype="0" fill="hold" nodeType="withEffect">
                                  <p:stCondLst>
                                    <p:cond delay="0"/>
                                  </p:stCondLst>
                                  <p:childTnLst>
                                    <p:animEffect transition="out" filter="fade">
                                      <p:cBhvr>
                                        <p:cTn id="37" dur="1000"/>
                                        <p:tgtEl>
                                          <p:spTgt spid="3"/>
                                        </p:tgtEl>
                                      </p:cBhvr>
                                    </p:animEffect>
                                    <p:anim calcmode="lin" valueType="num">
                                      <p:cBhvr>
                                        <p:cTn id="38" dur="1000"/>
                                        <p:tgtEl>
                                          <p:spTgt spid="3"/>
                                        </p:tgtEl>
                                        <p:attrNameLst>
                                          <p:attrName>ppt_x</p:attrName>
                                        </p:attrNameLst>
                                      </p:cBhvr>
                                      <p:tavLst>
                                        <p:tav tm="0">
                                          <p:val>
                                            <p:strVal val="ppt_x"/>
                                          </p:val>
                                        </p:tav>
                                        <p:tav tm="100000">
                                          <p:val>
                                            <p:strVal val="ppt_x"/>
                                          </p:val>
                                        </p:tav>
                                      </p:tavLst>
                                    </p:anim>
                                    <p:anim calcmode="lin" valueType="num">
                                      <p:cBhvr>
                                        <p:cTn id="39" dur="1000"/>
                                        <p:tgtEl>
                                          <p:spTgt spid="3"/>
                                        </p:tgtEl>
                                        <p:attrNameLst>
                                          <p:attrName>ppt_y</p:attrName>
                                        </p:attrNameLst>
                                      </p:cBhvr>
                                      <p:tavLst>
                                        <p:tav tm="0">
                                          <p:val>
                                            <p:strVal val="ppt_y"/>
                                          </p:val>
                                        </p:tav>
                                        <p:tav tm="100000">
                                          <p:val>
                                            <p:strVal val="ppt_y+.1"/>
                                          </p:val>
                                        </p:tav>
                                      </p:tavLst>
                                    </p:anim>
                                    <p:set>
                                      <p:cBhvr>
                                        <p:cTn id="40" dur="1" fill="hold">
                                          <p:stCondLst>
                                            <p:cond delay="999"/>
                                          </p:stCondLst>
                                        </p:cTn>
                                        <p:tgtEl>
                                          <p:spTgt spid="3"/>
                                        </p:tgtEl>
                                        <p:attrNameLst>
                                          <p:attrName>style.visibility</p:attrName>
                                        </p:attrNameLst>
                                      </p:cBhvr>
                                      <p:to>
                                        <p:strVal val="hidden"/>
                                      </p:to>
                                    </p:set>
                                  </p:childTnLst>
                                </p:cTn>
                              </p:par>
                              <p:par>
                                <p:cTn id="41" presetID="42"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nodeType="clickEffect">
                                  <p:stCondLst>
                                    <p:cond delay="0"/>
                                  </p:stCondLst>
                                  <p:childTnLst>
                                    <p:animEffect transition="out" filter="fade">
                                      <p:cBhvr>
                                        <p:cTn id="49" dur="1000"/>
                                        <p:tgtEl>
                                          <p:spTgt spid="6"/>
                                        </p:tgtEl>
                                      </p:cBhvr>
                                    </p:animEffect>
                                    <p:anim calcmode="lin" valueType="num">
                                      <p:cBhvr>
                                        <p:cTn id="50" dur="1000"/>
                                        <p:tgtEl>
                                          <p:spTgt spid="6"/>
                                        </p:tgtEl>
                                        <p:attrNameLst>
                                          <p:attrName>ppt_x</p:attrName>
                                        </p:attrNameLst>
                                      </p:cBhvr>
                                      <p:tavLst>
                                        <p:tav tm="0">
                                          <p:val>
                                            <p:strVal val="ppt_x"/>
                                          </p:val>
                                        </p:tav>
                                        <p:tav tm="100000">
                                          <p:val>
                                            <p:strVal val="ppt_x"/>
                                          </p:val>
                                        </p:tav>
                                      </p:tavLst>
                                    </p:anim>
                                    <p:anim calcmode="lin" valueType="num">
                                      <p:cBhvr>
                                        <p:cTn id="51" dur="1000"/>
                                        <p:tgtEl>
                                          <p:spTgt spid="6"/>
                                        </p:tgtEl>
                                        <p:attrNameLst>
                                          <p:attrName>ppt_y</p:attrName>
                                        </p:attrNameLst>
                                      </p:cBhvr>
                                      <p:tavLst>
                                        <p:tav tm="0">
                                          <p:val>
                                            <p:strVal val="ppt_y"/>
                                          </p:val>
                                        </p:tav>
                                        <p:tav tm="100000">
                                          <p:val>
                                            <p:strVal val="ppt_y+.1"/>
                                          </p:val>
                                        </p:tav>
                                      </p:tavLst>
                                    </p:anim>
                                    <p:set>
                                      <p:cBhvr>
                                        <p:cTn id="52" dur="1" fill="hold">
                                          <p:stCondLst>
                                            <p:cond delay="999"/>
                                          </p:stCondLst>
                                        </p:cTn>
                                        <p:tgtEl>
                                          <p:spTgt spid="6"/>
                                        </p:tgtEl>
                                        <p:attrNameLst>
                                          <p:attrName>style.visibility</p:attrName>
                                        </p:attrNameLst>
                                      </p:cBhvr>
                                      <p:to>
                                        <p:strVal val="hidden"/>
                                      </p:to>
                                    </p:set>
                                  </p:childTnLst>
                                </p:cTn>
                              </p:par>
                              <p:par>
                                <p:cTn id="53" presetID="42" presetClass="entr" presetSubtype="0" fill="hold" grpId="0" nodeType="with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Effect transition="in" filter="fade">
                                      <p:cBhvr>
                                        <p:cTn id="55" dur="1000"/>
                                        <p:tgtEl>
                                          <p:spTgt spid="7">
                                            <p:txEl>
                                              <p:pRg st="5" end="5"/>
                                            </p:txEl>
                                          </p:spTgt>
                                        </p:tgtEl>
                                      </p:cBhvr>
                                    </p:animEffect>
                                    <p:anim calcmode="lin" valueType="num">
                                      <p:cBhvr>
                                        <p:cTn id="5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4" descr="Background pattern&#10;&#10;Description automatically generated">
            <a:extLst>
              <a:ext uri="{FF2B5EF4-FFF2-40B4-BE49-F238E27FC236}">
                <a16:creationId xmlns="" xmlns:a16="http://schemas.microsoft.com/office/drawing/2014/main" id="{E78F9806-9559-4CEA-9B8D-D800DDD801CE}"/>
              </a:ext>
            </a:extLst>
          </p:cNvPr>
          <p:cNvPicPr>
            <a:picLocks noChangeAspect="1"/>
          </p:cNvPicPr>
          <p:nvPr/>
        </p:nvPicPr>
        <p:blipFill rotWithShape="1">
          <a:blip r:embed="rId3">
            <a:duotone>
              <a:prstClr val="black"/>
              <a:schemeClr val="accent5">
                <a:tint val="45000"/>
                <a:satMod val="400000"/>
              </a:schemeClr>
            </a:duotone>
            <a:alphaModFix amt="25000"/>
          </a:blip>
          <a:srcRect t="20410" r="9091"/>
          <a:stretch/>
        </p:blipFill>
        <p:spPr>
          <a:xfrm>
            <a:off x="20" y="1"/>
            <a:ext cx="12191980" cy="6857999"/>
          </a:xfrm>
          <a:prstGeom prst="rect">
            <a:avLst/>
          </a:prstGeom>
        </p:spPr>
      </p:pic>
      <p:sp>
        <p:nvSpPr>
          <p:cNvPr id="6" name="Title 5">
            <a:extLst>
              <a:ext uri="{FF2B5EF4-FFF2-40B4-BE49-F238E27FC236}">
                <a16:creationId xmlns="" xmlns:a16="http://schemas.microsoft.com/office/drawing/2014/main" id="{D6599123-6F87-4078-A96C-3B042AB64CA7}"/>
              </a:ext>
            </a:extLst>
          </p:cNvPr>
          <p:cNvSpPr>
            <a:spLocks noGrp="1"/>
          </p:cNvSpPr>
          <p:nvPr>
            <p:ph type="ctrTitle"/>
          </p:nvPr>
        </p:nvSpPr>
        <p:spPr>
          <a:xfrm>
            <a:off x="1294292" y="140426"/>
            <a:ext cx="8825658" cy="1199605"/>
          </a:xfrm>
        </p:spPr>
        <p:txBody>
          <a:bodyPr/>
          <a:lstStyle/>
          <a:p>
            <a:pPr algn="ctr"/>
            <a:r>
              <a:rPr lang="fa-IR" sz="4400" dirty="0"/>
              <a:t>کنکورد در موزه ها</a:t>
            </a:r>
            <a:endParaRPr lang="en-GB" sz="4400" dirty="0"/>
          </a:p>
        </p:txBody>
      </p:sp>
      <p:sp>
        <p:nvSpPr>
          <p:cNvPr id="7" name="Subtitle 6">
            <a:extLst>
              <a:ext uri="{FF2B5EF4-FFF2-40B4-BE49-F238E27FC236}">
                <a16:creationId xmlns="" xmlns:a16="http://schemas.microsoft.com/office/drawing/2014/main" id="{082E18D8-C78C-4D5D-8221-CDA9D52080EE}"/>
              </a:ext>
            </a:extLst>
          </p:cNvPr>
          <p:cNvSpPr>
            <a:spLocks noGrp="1"/>
          </p:cNvSpPr>
          <p:nvPr>
            <p:ph type="subTitle" idx="1"/>
          </p:nvPr>
        </p:nvSpPr>
        <p:spPr>
          <a:xfrm>
            <a:off x="1294292" y="1340031"/>
            <a:ext cx="8825658" cy="5156563"/>
          </a:xfrm>
        </p:spPr>
        <p:txBody>
          <a:bodyPr>
            <a:normAutofit/>
          </a:bodyPr>
          <a:lstStyle/>
          <a:p>
            <a:r>
              <a:rPr lang="fa-IR" b="0" i="0" dirty="0">
                <a:solidFill>
                  <a:srgbClr val="FF0000"/>
                </a:solidFill>
                <a:effectLst/>
                <a:latin typeface="IM"/>
              </a:rPr>
              <a:t>با اینکه کنکورد دیگر در آسمان ها به پرواز در نمی آید، اما در موزه های هوانوردی متعددی در سراسر جهان می توان آن را از نزدیک دید. موارد زیر چندی از این موزه ها هستند:</a:t>
            </a:r>
          </a:p>
          <a:p>
            <a:endParaRPr lang="fa-IR" dirty="0">
              <a:solidFill>
                <a:srgbClr val="FF0000"/>
              </a:solidFill>
              <a:latin typeface="IM"/>
            </a:endParaRPr>
          </a:p>
          <a:p>
            <a:r>
              <a:rPr lang="fa-IR" sz="2800" b="1" i="0" dirty="0">
                <a:solidFill>
                  <a:srgbClr val="92D050"/>
                </a:solidFill>
                <a:effectLst/>
                <a:latin typeface="IM"/>
              </a:rPr>
              <a:t>موزه ی هوافضای بریستول (انگلستان):</a:t>
            </a:r>
            <a:r>
              <a:rPr lang="fa-IR" sz="2800" b="0" i="0" dirty="0">
                <a:solidFill>
                  <a:srgbClr val="92D050"/>
                </a:solidFill>
                <a:effectLst/>
                <a:latin typeface="IM"/>
              </a:rPr>
              <a:t> این موزه ی بسیار لذت بخش که به تازگی اطراف منطقه ی «آلفا فاکس تروت» ساخته شده، آخرین کنکوردی که به پرواز درآمده را در خود جای داده است. موزه ی بریستول در نزدیکی کارخانه ی هواپیماییِ محل ساخت کنکورد واقع شده و صنعت هوایی انگلستان را به نمایش می گذارد.</a:t>
            </a:r>
            <a:endParaRPr lang="fa-IR" sz="2800" dirty="0">
              <a:solidFill>
                <a:srgbClr val="92D050"/>
              </a:solidFill>
            </a:endParaRPr>
          </a:p>
        </p:txBody>
      </p:sp>
    </p:spTree>
    <p:extLst>
      <p:ext uri="{BB962C8B-B14F-4D97-AF65-F5344CB8AC3E}">
        <p14:creationId xmlns:p14="http://schemas.microsoft.com/office/powerpoint/2010/main" val="25516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4" descr="Background pattern&#10;&#10;Description automatically generated">
            <a:extLst>
              <a:ext uri="{FF2B5EF4-FFF2-40B4-BE49-F238E27FC236}">
                <a16:creationId xmlns="" xmlns:a16="http://schemas.microsoft.com/office/drawing/2014/main" id="{E78F9806-9559-4CEA-9B8D-D800DDD801CE}"/>
              </a:ext>
            </a:extLst>
          </p:cNvPr>
          <p:cNvPicPr>
            <a:picLocks noChangeAspect="1"/>
          </p:cNvPicPr>
          <p:nvPr/>
        </p:nvPicPr>
        <p:blipFill rotWithShape="1">
          <a:blip r:embed="rId3">
            <a:duotone>
              <a:prstClr val="black"/>
              <a:schemeClr val="accent5">
                <a:tint val="45000"/>
                <a:satMod val="400000"/>
              </a:schemeClr>
            </a:duotone>
            <a:alphaModFix amt="25000"/>
          </a:blip>
          <a:srcRect t="20410" r="9091"/>
          <a:stretch/>
        </p:blipFill>
        <p:spPr>
          <a:xfrm>
            <a:off x="0" y="0"/>
            <a:ext cx="12191980" cy="6857999"/>
          </a:xfrm>
          <a:prstGeom prst="rect">
            <a:avLst/>
          </a:prstGeom>
        </p:spPr>
      </p:pic>
      <p:sp>
        <p:nvSpPr>
          <p:cNvPr id="7" name="Subtitle 6">
            <a:extLst>
              <a:ext uri="{FF2B5EF4-FFF2-40B4-BE49-F238E27FC236}">
                <a16:creationId xmlns="" xmlns:a16="http://schemas.microsoft.com/office/drawing/2014/main" id="{082E18D8-C78C-4D5D-8221-CDA9D52080EE}"/>
              </a:ext>
            </a:extLst>
          </p:cNvPr>
          <p:cNvSpPr>
            <a:spLocks noGrp="1"/>
          </p:cNvSpPr>
          <p:nvPr>
            <p:ph type="subTitle" idx="1"/>
          </p:nvPr>
        </p:nvSpPr>
        <p:spPr>
          <a:xfrm>
            <a:off x="1372669" y="609602"/>
            <a:ext cx="8825658" cy="2124890"/>
          </a:xfrm>
        </p:spPr>
        <p:txBody>
          <a:bodyPr>
            <a:normAutofit/>
          </a:bodyPr>
          <a:lstStyle/>
          <a:p>
            <a:r>
              <a:rPr lang="fa-IR" sz="2800" b="1" i="0" dirty="0">
                <a:solidFill>
                  <a:srgbClr val="92D050"/>
                </a:solidFill>
                <a:effectLst/>
                <a:latin typeface="IM"/>
              </a:rPr>
              <a:t>موزه ی هوا و فضای پاریس لو بورژه (فرانسه):</a:t>
            </a:r>
            <a:r>
              <a:rPr lang="fa-IR" sz="2800" b="0" i="0" dirty="0">
                <a:solidFill>
                  <a:srgbClr val="92D050"/>
                </a:solidFill>
                <a:effectLst/>
                <a:latin typeface="IM"/>
              </a:rPr>
              <a:t> این موزه ی نجوم و هوانوردی در نزدیکی پاریس واقع شده و تاریخچه ی پرواز انسان از زمان هواپیماهای چوبی تا راکت های فضایی و دو فروند کنکورد، از جمله اولین کنکوردی که به پرواز در آمده است، را در خود دارد.</a:t>
            </a:r>
            <a:endParaRPr lang="fa-IR" sz="2800" dirty="0">
              <a:solidFill>
                <a:srgbClr val="92D050"/>
              </a:solidFill>
            </a:endParaRPr>
          </a:p>
        </p:txBody>
      </p:sp>
      <p:sp>
        <p:nvSpPr>
          <p:cNvPr id="8" name="Subtitle 6">
            <a:extLst>
              <a:ext uri="{FF2B5EF4-FFF2-40B4-BE49-F238E27FC236}">
                <a16:creationId xmlns="" xmlns:a16="http://schemas.microsoft.com/office/drawing/2014/main" id="{6C859CC3-1909-4C41-A4A3-06C7712D047B}"/>
              </a:ext>
            </a:extLst>
          </p:cNvPr>
          <p:cNvSpPr txBox="1">
            <a:spLocks/>
          </p:cNvSpPr>
          <p:nvPr/>
        </p:nvSpPr>
        <p:spPr>
          <a:xfrm>
            <a:off x="1372669" y="2919549"/>
            <a:ext cx="8825658" cy="3679371"/>
          </a:xfrm>
          <a:prstGeom prst="rect">
            <a:avLst/>
          </a:prstGeom>
        </p:spPr>
        <p:txBody>
          <a:bodyPr vert="horz" lIns="91440" tIns="45720" rIns="91440" bIns="45720" rtlCol="0" anchor="t">
            <a:normAutofit/>
          </a:bodyPr>
          <a:lstStyle>
            <a:lvl1pPr marL="0" indent="0" algn="r" defTabSz="457200" rtl="1" eaLnBrk="1" latinLnBrk="0" hangingPunct="1">
              <a:spcBef>
                <a:spcPts val="1000"/>
              </a:spcBef>
              <a:spcAft>
                <a:spcPts val="0"/>
              </a:spcAft>
              <a:buClr>
                <a:schemeClr val="accent1"/>
              </a:buClr>
              <a:buSzPct val="80000"/>
              <a:buFont typeface="Wingdings 3" charset="2"/>
              <a:buNone/>
              <a:defRPr sz="3200" b="0" i="0" kern="1200" cap="all">
                <a:solidFill>
                  <a:schemeClr val="accent1"/>
                </a:solidFill>
                <a:latin typeface="+mj-lt"/>
                <a:ea typeface="+mj-ea"/>
                <a:cs typeface="B Nazanin" panose="00000400000000000000" pitchFamily="2" charset="-78"/>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fa-IR" sz="2800" i="0" dirty="0">
                <a:solidFill>
                  <a:srgbClr val="92D050"/>
                </a:solidFill>
                <a:effectLst/>
                <a:latin typeface="IM"/>
              </a:rPr>
              <a:t>موزه ی دریا، هوا و فضای اینترپید (نیویورک)</a:t>
            </a:r>
          </a:p>
          <a:p>
            <a:endParaRPr lang="fa-IR" sz="2800" dirty="0">
              <a:solidFill>
                <a:srgbClr val="92D050"/>
              </a:solidFill>
              <a:latin typeface="IM"/>
            </a:endParaRPr>
          </a:p>
          <a:p>
            <a:r>
              <a:rPr lang="fa-IR" sz="2800" i="0" dirty="0">
                <a:solidFill>
                  <a:srgbClr val="92D050"/>
                </a:solidFill>
                <a:effectLst/>
                <a:latin typeface="IM"/>
              </a:rPr>
              <a:t> موزه ی</a:t>
            </a:r>
            <a:r>
              <a:rPr lang="en-US" sz="2800" i="0" dirty="0">
                <a:solidFill>
                  <a:srgbClr val="92D050"/>
                </a:solidFill>
                <a:effectLst/>
                <a:latin typeface="IM"/>
              </a:rPr>
              <a:t> </a:t>
            </a:r>
            <a:r>
              <a:rPr lang="fa-IR" sz="2800" i="0" dirty="0">
                <a:solidFill>
                  <a:srgbClr val="92D050"/>
                </a:solidFill>
                <a:effectLst/>
                <a:latin typeface="IM"/>
              </a:rPr>
              <a:t> </a:t>
            </a:r>
            <a:r>
              <a:rPr lang="en-US" sz="2800" i="0" dirty="0">
                <a:solidFill>
                  <a:srgbClr val="92D050"/>
                </a:solidFill>
                <a:effectLst/>
                <a:latin typeface="IM"/>
              </a:rPr>
              <a:t> </a:t>
            </a:r>
            <a:r>
              <a:rPr lang="en-GB" sz="2400" i="0" dirty="0">
                <a:solidFill>
                  <a:srgbClr val="92D050"/>
                </a:solidFill>
                <a:effectLst/>
                <a:latin typeface="Times New Roman" panose="02020603050405020304" pitchFamily="18" charset="0"/>
                <a:cs typeface="Times New Roman" panose="02020603050405020304" pitchFamily="18" charset="0"/>
              </a:rPr>
              <a:t>Auto &amp; Technik Museum </a:t>
            </a:r>
            <a:r>
              <a:rPr lang="en-GB" sz="2400" i="0" dirty="0" err="1">
                <a:solidFill>
                  <a:srgbClr val="92D050"/>
                </a:solidFill>
                <a:effectLst/>
                <a:latin typeface="Times New Roman" panose="02020603050405020304" pitchFamily="18" charset="0"/>
                <a:cs typeface="Times New Roman" panose="02020603050405020304" pitchFamily="18" charset="0"/>
              </a:rPr>
              <a:t>Sinsheim</a:t>
            </a:r>
            <a:r>
              <a:rPr lang="fa-IR" sz="2800" dirty="0">
                <a:solidFill>
                  <a:srgbClr val="92D050"/>
                </a:solidFill>
                <a:latin typeface="Times New Roman" panose="02020603050405020304" pitchFamily="18" charset="0"/>
                <a:cs typeface="Times New Roman" panose="02020603050405020304" pitchFamily="18" charset="0"/>
              </a:rPr>
              <a:t>(آلمان)</a:t>
            </a:r>
          </a:p>
        </p:txBody>
      </p:sp>
    </p:spTree>
    <p:extLst>
      <p:ext uri="{BB962C8B-B14F-4D97-AF65-F5344CB8AC3E}">
        <p14:creationId xmlns:p14="http://schemas.microsoft.com/office/powerpoint/2010/main" val="320613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4" descr="Background pattern&#10;&#10;Description automatically generated">
            <a:extLst>
              <a:ext uri="{FF2B5EF4-FFF2-40B4-BE49-F238E27FC236}">
                <a16:creationId xmlns="" xmlns:a16="http://schemas.microsoft.com/office/drawing/2014/main" id="{E78F9806-9559-4CEA-9B8D-D800DDD801CE}"/>
              </a:ext>
            </a:extLst>
          </p:cNvPr>
          <p:cNvPicPr>
            <a:picLocks noChangeAspect="1"/>
          </p:cNvPicPr>
          <p:nvPr/>
        </p:nvPicPr>
        <p:blipFill rotWithShape="1">
          <a:blip r:embed="rId3">
            <a:duotone>
              <a:prstClr val="black"/>
              <a:schemeClr val="accent5">
                <a:tint val="45000"/>
                <a:satMod val="400000"/>
              </a:schemeClr>
            </a:duotone>
            <a:alphaModFix amt="25000"/>
          </a:blip>
          <a:srcRect t="20410" r="9091"/>
          <a:stretch/>
        </p:blipFill>
        <p:spPr>
          <a:xfrm>
            <a:off x="20" y="0"/>
            <a:ext cx="12191980" cy="6857999"/>
          </a:xfrm>
          <a:prstGeom prst="rect">
            <a:avLst/>
          </a:prstGeom>
        </p:spPr>
      </p:pic>
      <p:pic>
        <p:nvPicPr>
          <p:cNvPr id="2050" name="Picture 2" descr="کنکورد (هواپیما) - ویکی‌پدیا، دانشنامهٔ آزاد">
            <a:extLst>
              <a:ext uri="{FF2B5EF4-FFF2-40B4-BE49-F238E27FC236}">
                <a16:creationId xmlns="" xmlns:a16="http://schemas.microsoft.com/office/drawing/2014/main" id="{8BBB4575-0281-401C-BF94-D94EEE9742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905897" cy="4579203"/>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6">
            <a:extLst>
              <a:ext uri="{FF2B5EF4-FFF2-40B4-BE49-F238E27FC236}">
                <a16:creationId xmlns="" xmlns:a16="http://schemas.microsoft.com/office/drawing/2014/main" id="{14EF18CB-18A5-41C0-B478-7EADC63A80D4}"/>
              </a:ext>
            </a:extLst>
          </p:cNvPr>
          <p:cNvSpPr txBox="1">
            <a:spLocks/>
          </p:cNvSpPr>
          <p:nvPr/>
        </p:nvSpPr>
        <p:spPr>
          <a:xfrm>
            <a:off x="-127092" y="5290730"/>
            <a:ext cx="4620713" cy="3679371"/>
          </a:xfrm>
          <a:prstGeom prst="rect">
            <a:avLst/>
          </a:prstGeom>
        </p:spPr>
        <p:txBody>
          <a:bodyPr vert="horz" lIns="91440" tIns="45720" rIns="91440" bIns="45720" rtlCol="0" anchor="t">
            <a:normAutofit/>
          </a:bodyPr>
          <a:lstStyle>
            <a:lvl1pPr marL="0" indent="0" algn="r" defTabSz="457200" rtl="1" eaLnBrk="1" latinLnBrk="0" hangingPunct="1">
              <a:spcBef>
                <a:spcPts val="1000"/>
              </a:spcBef>
              <a:spcAft>
                <a:spcPts val="0"/>
              </a:spcAft>
              <a:buClr>
                <a:schemeClr val="accent1"/>
              </a:buClr>
              <a:buSzPct val="80000"/>
              <a:buFont typeface="Wingdings 3" charset="2"/>
              <a:buNone/>
              <a:defRPr sz="3200" b="0" i="0" kern="1200" cap="all">
                <a:solidFill>
                  <a:schemeClr val="accent1"/>
                </a:solidFill>
                <a:latin typeface="+mj-lt"/>
                <a:ea typeface="+mj-ea"/>
                <a:cs typeface="B Nazanin" panose="00000400000000000000" pitchFamily="2" charset="-78"/>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fa-IR" sz="2800" i="0" dirty="0">
                <a:solidFill>
                  <a:srgbClr val="FF0000"/>
                </a:solidFill>
                <a:effectLst/>
                <a:latin typeface="IM"/>
              </a:rPr>
              <a:t>عکس هایی از کنکورد</a:t>
            </a:r>
            <a:endParaRPr lang="fa-IR" sz="2800" dirty="0">
              <a:solidFill>
                <a:srgbClr val="FF0000"/>
              </a:solidFill>
              <a:latin typeface="Times New Roman" panose="02020603050405020304" pitchFamily="18" charset="0"/>
              <a:cs typeface="Times New Roman" panose="02020603050405020304" pitchFamily="18" charset="0"/>
            </a:endParaRPr>
          </a:p>
        </p:txBody>
      </p:sp>
      <p:pic>
        <p:nvPicPr>
          <p:cNvPr id="2052" name="Picture 4" descr="معرفی مختصر هواپیمای کنکورد – airandspace.ir">
            <a:extLst>
              <a:ext uri="{FF2B5EF4-FFF2-40B4-BE49-F238E27FC236}">
                <a16:creationId xmlns="" xmlns:a16="http://schemas.microsoft.com/office/drawing/2014/main" id="{5956FB56-427B-4387-917F-B564B21E0E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7622" y="1317443"/>
            <a:ext cx="5062652" cy="253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866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4" descr="Background pattern&#10;&#10;Description automatically generated">
            <a:extLst>
              <a:ext uri="{FF2B5EF4-FFF2-40B4-BE49-F238E27FC236}">
                <a16:creationId xmlns="" xmlns:a16="http://schemas.microsoft.com/office/drawing/2014/main" id="{E78F9806-9559-4CEA-9B8D-D800DDD801CE}"/>
              </a:ext>
            </a:extLst>
          </p:cNvPr>
          <p:cNvPicPr>
            <a:picLocks noChangeAspect="1"/>
          </p:cNvPicPr>
          <p:nvPr/>
        </p:nvPicPr>
        <p:blipFill rotWithShape="1">
          <a:blip r:embed="rId3">
            <a:duotone>
              <a:prstClr val="black"/>
              <a:schemeClr val="accent5">
                <a:tint val="45000"/>
                <a:satMod val="400000"/>
              </a:schemeClr>
            </a:duotone>
            <a:alphaModFix amt="25000"/>
          </a:blip>
          <a:srcRect t="20410" r="9091"/>
          <a:stretch/>
        </p:blipFill>
        <p:spPr>
          <a:xfrm>
            <a:off x="20" y="0"/>
            <a:ext cx="12191980" cy="6857999"/>
          </a:xfrm>
          <a:prstGeom prst="rect">
            <a:avLst/>
          </a:prstGeom>
        </p:spPr>
      </p:pic>
      <p:pic>
        <p:nvPicPr>
          <p:cNvPr id="3074" name="Picture 2" descr="نخستین نمایش کنکورد">
            <a:extLst>
              <a:ext uri="{FF2B5EF4-FFF2-40B4-BE49-F238E27FC236}">
                <a16:creationId xmlns="" xmlns:a16="http://schemas.microsoft.com/office/drawing/2014/main" id="{68107216-1D90-407D-9664-BF6A1B237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5164369" cy="36227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پرواز با کنکورد واقعاً چه حسی داشت؟ | لست سکند">
            <a:extLst>
              <a:ext uri="{FF2B5EF4-FFF2-40B4-BE49-F238E27FC236}">
                <a16:creationId xmlns="" xmlns:a16="http://schemas.microsoft.com/office/drawing/2014/main" id="{DE89FB96-5CA9-4A73-8A26-71B580EF1C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3568" y="78377"/>
            <a:ext cx="4821360" cy="28302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چرا هواپیمای افسانه‌ای کنکورد بازنشسته شد - کلاغه">
            <a:extLst>
              <a:ext uri="{FF2B5EF4-FFF2-40B4-BE49-F238E27FC236}">
                <a16:creationId xmlns="" xmlns:a16="http://schemas.microsoft.com/office/drawing/2014/main" id="{8432235E-26C1-45BB-BE9A-BE2192FDE7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0645" y="3068818"/>
            <a:ext cx="522922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01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260</TotalTime>
  <Words>528</Words>
  <Application>Microsoft Office PowerPoint</Application>
  <PresentationFormat>Custom</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vt:lpstr>
      <vt:lpstr>به نام خدا  هواپیمای کنکورد</vt:lpstr>
      <vt:lpstr>سریع ترین هواپیما های جهان</vt:lpstr>
      <vt:lpstr> ساخت کنکورد</vt:lpstr>
      <vt:lpstr>PowerPoint Presentation</vt:lpstr>
      <vt:lpstr>PowerPoint Presentation</vt:lpstr>
      <vt:lpstr>کنکورد در موزه ها</vt:lpstr>
      <vt:lpstr>PowerPoint Presentation</vt:lpstr>
      <vt:lpstr>PowerPoint Presentation</vt:lpstr>
      <vt:lpstr>PowerPoint Presentation</vt:lpstr>
      <vt:lpstr>ممنون از توجه شما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Vesal</dc:creator>
  <cp:lastModifiedBy>Sabrieh</cp:lastModifiedBy>
  <cp:revision>7</cp:revision>
  <dcterms:created xsi:type="dcterms:W3CDTF">2021-03-01T04:53:15Z</dcterms:created>
  <dcterms:modified xsi:type="dcterms:W3CDTF">2021-03-15T09:48:24Z</dcterms:modified>
</cp:coreProperties>
</file>