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0006"/>
    <a:srgbClr val="120107"/>
    <a:srgbClr val="1003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928F23-DE0B-4790-A9CC-AFE3859F7D67}" v="645" dt="2020-12-21T16:24:38.5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-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mad Vesal" userId="8c69e02aee5b90cf" providerId="LiveId" clId="{19928F23-DE0B-4790-A9CC-AFE3859F7D67}"/>
    <pc:docChg chg="undo custSel addSld delSld modSld">
      <pc:chgData name="Mohammad Vesal" userId="8c69e02aee5b90cf" providerId="LiveId" clId="{19928F23-DE0B-4790-A9CC-AFE3859F7D67}" dt="2020-12-21T16:24:38.557" v="2028" actId="20577"/>
      <pc:docMkLst>
        <pc:docMk/>
      </pc:docMkLst>
      <pc:sldChg chg="modTransition">
        <pc:chgData name="Mohammad Vesal" userId="8c69e02aee5b90cf" providerId="LiveId" clId="{19928F23-DE0B-4790-A9CC-AFE3859F7D67}" dt="2020-12-21T16:17:11.902" v="1962"/>
        <pc:sldMkLst>
          <pc:docMk/>
          <pc:sldMk cId="1483645718" sldId="256"/>
        </pc:sldMkLst>
      </pc:sldChg>
      <pc:sldChg chg="modAnim">
        <pc:chgData name="Mohammad Vesal" userId="8c69e02aee5b90cf" providerId="LiveId" clId="{19928F23-DE0B-4790-A9CC-AFE3859F7D67}" dt="2020-12-21T16:13:37.072" v="1928"/>
        <pc:sldMkLst>
          <pc:docMk/>
          <pc:sldMk cId="847854520" sldId="258"/>
        </pc:sldMkLst>
      </pc:sldChg>
      <pc:sldChg chg="addSp modSp mod modAnim">
        <pc:chgData name="Mohammad Vesal" userId="8c69e02aee5b90cf" providerId="LiveId" clId="{19928F23-DE0B-4790-A9CC-AFE3859F7D67}" dt="2020-12-21T16:15:36.573" v="1946" actId="5793"/>
        <pc:sldMkLst>
          <pc:docMk/>
          <pc:sldMk cId="3224174320" sldId="259"/>
        </pc:sldMkLst>
        <pc:spChg chg="mod">
          <ac:chgData name="Mohammad Vesal" userId="8c69e02aee5b90cf" providerId="LiveId" clId="{19928F23-DE0B-4790-A9CC-AFE3859F7D67}" dt="2020-12-21T14:38:07.280" v="96" actId="20577"/>
          <ac:spMkLst>
            <pc:docMk/>
            <pc:sldMk cId="3224174320" sldId="259"/>
            <ac:spMk id="3" creationId="{8CB02599-CA15-4980-9CE6-4F822C6A2D1E}"/>
          </ac:spMkLst>
        </pc:spChg>
        <pc:spChg chg="add mod">
          <ac:chgData name="Mohammad Vesal" userId="8c69e02aee5b90cf" providerId="LiveId" clId="{19928F23-DE0B-4790-A9CC-AFE3859F7D67}" dt="2020-12-21T16:15:36.573" v="1946" actId="5793"/>
          <ac:spMkLst>
            <pc:docMk/>
            <pc:sldMk cId="3224174320" sldId="259"/>
            <ac:spMk id="4" creationId="{0E71F040-0D26-4C9F-97C7-F5D4FADD68B5}"/>
          </ac:spMkLst>
        </pc:spChg>
        <pc:picChg chg="add mod">
          <ac:chgData name="Mohammad Vesal" userId="8c69e02aee5b90cf" providerId="LiveId" clId="{19928F23-DE0B-4790-A9CC-AFE3859F7D67}" dt="2020-12-21T14:43:30.531" v="288" actId="27614"/>
          <ac:picMkLst>
            <pc:docMk/>
            <pc:sldMk cId="3224174320" sldId="259"/>
            <ac:picMk id="6" creationId="{3DB9B237-02DE-4CED-964D-E15305466C73}"/>
          </ac:picMkLst>
        </pc:picChg>
      </pc:sldChg>
      <pc:sldChg chg="modSp new mod modAnim">
        <pc:chgData name="Mohammad Vesal" userId="8c69e02aee5b90cf" providerId="LiveId" clId="{19928F23-DE0B-4790-A9CC-AFE3859F7D67}" dt="2020-12-21T16:15:56.089" v="1952" actId="12"/>
        <pc:sldMkLst>
          <pc:docMk/>
          <pc:sldMk cId="2563719029" sldId="260"/>
        </pc:sldMkLst>
        <pc:spChg chg="mod">
          <ac:chgData name="Mohammad Vesal" userId="8c69e02aee5b90cf" providerId="LiveId" clId="{19928F23-DE0B-4790-A9CC-AFE3859F7D67}" dt="2020-12-21T14:44:54.208" v="383" actId="20577"/>
          <ac:spMkLst>
            <pc:docMk/>
            <pc:sldMk cId="2563719029" sldId="260"/>
            <ac:spMk id="2" creationId="{D30F0D0E-0DBD-48CB-B7EC-6E5DE841258C}"/>
          </ac:spMkLst>
        </pc:spChg>
        <pc:spChg chg="mod">
          <ac:chgData name="Mohammad Vesal" userId="8c69e02aee5b90cf" providerId="LiveId" clId="{19928F23-DE0B-4790-A9CC-AFE3859F7D67}" dt="2020-12-21T16:15:56.089" v="1952" actId="12"/>
          <ac:spMkLst>
            <pc:docMk/>
            <pc:sldMk cId="2563719029" sldId="260"/>
            <ac:spMk id="3" creationId="{4F4A2855-6A38-4586-8834-D8BFE163F104}"/>
          </ac:spMkLst>
        </pc:spChg>
      </pc:sldChg>
      <pc:sldChg chg="addSp modSp new mod modAnim">
        <pc:chgData name="Mohammad Vesal" userId="8c69e02aee5b90cf" providerId="LiveId" clId="{19928F23-DE0B-4790-A9CC-AFE3859F7D67}" dt="2020-12-21T16:17:56.422" v="1965" actId="20577"/>
        <pc:sldMkLst>
          <pc:docMk/>
          <pc:sldMk cId="157090897" sldId="261"/>
        </pc:sldMkLst>
        <pc:spChg chg="mod">
          <ac:chgData name="Mohammad Vesal" userId="8c69e02aee5b90cf" providerId="LiveId" clId="{19928F23-DE0B-4790-A9CC-AFE3859F7D67}" dt="2020-12-21T14:59:43.542" v="593" actId="14100"/>
          <ac:spMkLst>
            <pc:docMk/>
            <pc:sldMk cId="157090897" sldId="261"/>
            <ac:spMk id="2" creationId="{73C1A4FC-9072-44AD-85F5-BBC778E889F2}"/>
          </ac:spMkLst>
        </pc:spChg>
        <pc:spChg chg="mod">
          <ac:chgData name="Mohammad Vesal" userId="8c69e02aee5b90cf" providerId="LiveId" clId="{19928F23-DE0B-4790-A9CC-AFE3859F7D67}" dt="2020-12-21T16:17:56.422" v="1965" actId="20577"/>
          <ac:spMkLst>
            <pc:docMk/>
            <pc:sldMk cId="157090897" sldId="261"/>
            <ac:spMk id="3" creationId="{2DB0A324-91FF-4F9B-84F7-54F4DABE7D2A}"/>
          </ac:spMkLst>
        </pc:spChg>
        <pc:picChg chg="add mod">
          <ac:chgData name="Mohammad Vesal" userId="8c69e02aee5b90cf" providerId="LiveId" clId="{19928F23-DE0B-4790-A9CC-AFE3859F7D67}" dt="2020-12-21T15:51:49.887" v="1661" actId="14100"/>
          <ac:picMkLst>
            <pc:docMk/>
            <pc:sldMk cId="157090897" sldId="261"/>
            <ac:picMk id="5" creationId="{7335FF93-E209-4BDE-B292-0949E5712E91}"/>
          </ac:picMkLst>
        </pc:picChg>
      </pc:sldChg>
      <pc:sldChg chg="addSp modSp new mod modAnim">
        <pc:chgData name="Mohammad Vesal" userId="8c69e02aee5b90cf" providerId="LiveId" clId="{19928F23-DE0B-4790-A9CC-AFE3859F7D67}" dt="2020-12-21T16:16:21.878" v="1955" actId="12"/>
        <pc:sldMkLst>
          <pc:docMk/>
          <pc:sldMk cId="2499714630" sldId="262"/>
        </pc:sldMkLst>
        <pc:spChg chg="mod">
          <ac:chgData name="Mohammad Vesal" userId="8c69e02aee5b90cf" providerId="LiveId" clId="{19928F23-DE0B-4790-A9CC-AFE3859F7D67}" dt="2020-12-21T15:04:15.385" v="718" actId="14100"/>
          <ac:spMkLst>
            <pc:docMk/>
            <pc:sldMk cId="2499714630" sldId="262"/>
            <ac:spMk id="2" creationId="{86D27B43-81D5-4580-9FA3-212D51DF9964}"/>
          </ac:spMkLst>
        </pc:spChg>
        <pc:spChg chg="mod">
          <ac:chgData name="Mohammad Vesal" userId="8c69e02aee5b90cf" providerId="LiveId" clId="{19928F23-DE0B-4790-A9CC-AFE3859F7D67}" dt="2020-12-21T16:16:21.878" v="1955" actId="12"/>
          <ac:spMkLst>
            <pc:docMk/>
            <pc:sldMk cId="2499714630" sldId="262"/>
            <ac:spMk id="3" creationId="{898FB87F-42B2-416A-BAF2-F53D6E308143}"/>
          </ac:spMkLst>
        </pc:spChg>
        <pc:picChg chg="add mod">
          <ac:chgData name="Mohammad Vesal" userId="8c69e02aee5b90cf" providerId="LiveId" clId="{19928F23-DE0B-4790-A9CC-AFE3859F7D67}" dt="2020-12-21T15:51:46.959" v="1660" actId="14100"/>
          <ac:picMkLst>
            <pc:docMk/>
            <pc:sldMk cId="2499714630" sldId="262"/>
            <ac:picMk id="5" creationId="{2A27FA2B-6FE8-4933-B86D-B51919FBA7A1}"/>
          </ac:picMkLst>
        </pc:picChg>
      </pc:sldChg>
      <pc:sldChg chg="new del">
        <pc:chgData name="Mohammad Vesal" userId="8c69e02aee5b90cf" providerId="LiveId" clId="{19928F23-DE0B-4790-A9CC-AFE3859F7D67}" dt="2020-12-21T15:08:15.296" v="841" actId="680"/>
        <pc:sldMkLst>
          <pc:docMk/>
          <pc:sldMk cId="785305167" sldId="263"/>
        </pc:sldMkLst>
      </pc:sldChg>
      <pc:sldChg chg="addSp modSp new mod modAnim">
        <pc:chgData name="Mohammad Vesal" userId="8c69e02aee5b90cf" providerId="LiveId" clId="{19928F23-DE0B-4790-A9CC-AFE3859F7D67}" dt="2020-12-21T16:14:20.753" v="1935"/>
        <pc:sldMkLst>
          <pc:docMk/>
          <pc:sldMk cId="949360623" sldId="263"/>
        </pc:sldMkLst>
        <pc:spChg chg="mod">
          <ac:chgData name="Mohammad Vesal" userId="8c69e02aee5b90cf" providerId="LiveId" clId="{19928F23-DE0B-4790-A9CC-AFE3859F7D67}" dt="2020-12-21T15:09:22.426" v="873" actId="1076"/>
          <ac:spMkLst>
            <pc:docMk/>
            <pc:sldMk cId="949360623" sldId="263"/>
            <ac:spMk id="2" creationId="{AA514604-D511-4B77-9B22-DA0AC5D22EFA}"/>
          </ac:spMkLst>
        </pc:spChg>
        <pc:spChg chg="mod">
          <ac:chgData name="Mohammad Vesal" userId="8c69e02aee5b90cf" providerId="LiveId" clId="{19928F23-DE0B-4790-A9CC-AFE3859F7D67}" dt="2020-12-21T15:14:12.319" v="1094" actId="1076"/>
          <ac:spMkLst>
            <pc:docMk/>
            <pc:sldMk cId="949360623" sldId="263"/>
            <ac:spMk id="3" creationId="{72BD3BBA-8219-41AB-AC2F-861410FE9358}"/>
          </ac:spMkLst>
        </pc:spChg>
        <pc:picChg chg="add mod">
          <ac:chgData name="Mohammad Vesal" userId="8c69e02aee5b90cf" providerId="LiveId" clId="{19928F23-DE0B-4790-A9CC-AFE3859F7D67}" dt="2020-12-21T16:14:07.993" v="1930" actId="1076"/>
          <ac:picMkLst>
            <pc:docMk/>
            <pc:sldMk cId="949360623" sldId="263"/>
            <ac:picMk id="5" creationId="{0CEBFED0-1998-424E-8E0A-72F54088FCE9}"/>
          </ac:picMkLst>
        </pc:picChg>
      </pc:sldChg>
      <pc:sldChg chg="addSp delSp modSp new mod modAnim">
        <pc:chgData name="Mohammad Vesal" userId="8c69e02aee5b90cf" providerId="LiveId" clId="{19928F23-DE0B-4790-A9CC-AFE3859F7D67}" dt="2020-12-21T16:16:30.681" v="1956" actId="12"/>
        <pc:sldMkLst>
          <pc:docMk/>
          <pc:sldMk cId="1773971744" sldId="264"/>
        </pc:sldMkLst>
        <pc:spChg chg="mod">
          <ac:chgData name="Mohammad Vesal" userId="8c69e02aee5b90cf" providerId="LiveId" clId="{19928F23-DE0B-4790-A9CC-AFE3859F7D67}" dt="2020-12-21T15:14:41.942" v="1106" actId="20577"/>
          <ac:spMkLst>
            <pc:docMk/>
            <pc:sldMk cId="1773971744" sldId="264"/>
            <ac:spMk id="2" creationId="{0CC0AD79-4342-4F70-9811-26E0331C3D5D}"/>
          </ac:spMkLst>
        </pc:spChg>
        <pc:spChg chg="mod">
          <ac:chgData name="Mohammad Vesal" userId="8c69e02aee5b90cf" providerId="LiveId" clId="{19928F23-DE0B-4790-A9CC-AFE3859F7D67}" dt="2020-12-21T16:16:30.681" v="1956" actId="12"/>
          <ac:spMkLst>
            <pc:docMk/>
            <pc:sldMk cId="1773971744" sldId="264"/>
            <ac:spMk id="3" creationId="{73F19235-BE35-4B8D-B244-A65063CF8FBC}"/>
          </ac:spMkLst>
        </pc:spChg>
        <pc:picChg chg="add del">
          <ac:chgData name="Mohammad Vesal" userId="8c69e02aee5b90cf" providerId="LiveId" clId="{19928F23-DE0B-4790-A9CC-AFE3859F7D67}" dt="2020-12-21T15:20:27.876" v="1148" actId="22"/>
          <ac:picMkLst>
            <pc:docMk/>
            <pc:sldMk cId="1773971744" sldId="264"/>
            <ac:picMk id="5" creationId="{2ED710FB-2ED3-4699-9EB9-E39EE52D85DD}"/>
          </ac:picMkLst>
        </pc:picChg>
        <pc:picChg chg="add mod">
          <ac:chgData name="Mohammad Vesal" userId="8c69e02aee5b90cf" providerId="LiveId" clId="{19928F23-DE0B-4790-A9CC-AFE3859F7D67}" dt="2020-12-21T16:14:29.751" v="1936" actId="14100"/>
          <ac:picMkLst>
            <pc:docMk/>
            <pc:sldMk cId="1773971744" sldId="264"/>
            <ac:picMk id="7" creationId="{D86BFC59-BD75-4D4D-87C1-75B253BD76A3}"/>
          </ac:picMkLst>
        </pc:picChg>
      </pc:sldChg>
      <pc:sldChg chg="addSp modSp new mod modAnim">
        <pc:chgData name="Mohammad Vesal" userId="8c69e02aee5b90cf" providerId="LiveId" clId="{19928F23-DE0B-4790-A9CC-AFE3859F7D67}" dt="2020-12-21T16:18:47.734" v="1970" actId="207"/>
        <pc:sldMkLst>
          <pc:docMk/>
          <pc:sldMk cId="2222021162" sldId="265"/>
        </pc:sldMkLst>
        <pc:spChg chg="mod">
          <ac:chgData name="Mohammad Vesal" userId="8c69e02aee5b90cf" providerId="LiveId" clId="{19928F23-DE0B-4790-A9CC-AFE3859F7D67}" dt="2020-12-21T15:24:28.770" v="1226" actId="14100"/>
          <ac:spMkLst>
            <pc:docMk/>
            <pc:sldMk cId="2222021162" sldId="265"/>
            <ac:spMk id="2" creationId="{1D0A079F-83B8-4962-B5C0-9EB8DA3BE60A}"/>
          </ac:spMkLst>
        </pc:spChg>
        <pc:spChg chg="mod">
          <ac:chgData name="Mohammad Vesal" userId="8c69e02aee5b90cf" providerId="LiveId" clId="{19928F23-DE0B-4790-A9CC-AFE3859F7D67}" dt="2020-12-21T16:18:29.052" v="1966" actId="1076"/>
          <ac:spMkLst>
            <pc:docMk/>
            <pc:sldMk cId="2222021162" sldId="265"/>
            <ac:spMk id="3" creationId="{4C8F34FA-CD46-4F3B-A89D-034D349849F9}"/>
          </ac:spMkLst>
        </pc:spChg>
        <pc:spChg chg="add mod">
          <ac:chgData name="Mohammad Vesal" userId="8c69e02aee5b90cf" providerId="LiveId" clId="{19928F23-DE0B-4790-A9CC-AFE3859F7D67}" dt="2020-12-21T15:45:29.547" v="1470" actId="14100"/>
          <ac:spMkLst>
            <pc:docMk/>
            <pc:sldMk cId="2222021162" sldId="265"/>
            <ac:spMk id="6" creationId="{A8362EC9-F757-433E-B832-21E865AE24FE}"/>
          </ac:spMkLst>
        </pc:spChg>
        <pc:spChg chg="add mod">
          <ac:chgData name="Mohammad Vesal" userId="8c69e02aee5b90cf" providerId="LiveId" clId="{19928F23-DE0B-4790-A9CC-AFE3859F7D67}" dt="2020-12-21T16:18:47.734" v="1970" actId="207"/>
          <ac:spMkLst>
            <pc:docMk/>
            <pc:sldMk cId="2222021162" sldId="265"/>
            <ac:spMk id="7" creationId="{C9C5CEF0-7626-407D-B78D-08574FA4CB41}"/>
          </ac:spMkLst>
        </pc:spChg>
        <pc:picChg chg="add mod">
          <ac:chgData name="Mohammad Vesal" userId="8c69e02aee5b90cf" providerId="LiveId" clId="{19928F23-DE0B-4790-A9CC-AFE3859F7D67}" dt="2020-12-21T16:18:33.127" v="1967" actId="1076"/>
          <ac:picMkLst>
            <pc:docMk/>
            <pc:sldMk cId="2222021162" sldId="265"/>
            <ac:picMk id="5" creationId="{1C186E17-5B50-4615-905F-67568E5EE0FE}"/>
          </ac:picMkLst>
        </pc:picChg>
      </pc:sldChg>
      <pc:sldChg chg="addSp modSp new mod modAnim">
        <pc:chgData name="Mohammad Vesal" userId="8c69e02aee5b90cf" providerId="LiveId" clId="{19928F23-DE0B-4790-A9CC-AFE3859F7D67}" dt="2020-12-21T16:24:38.557" v="2028" actId="20577"/>
        <pc:sldMkLst>
          <pc:docMk/>
          <pc:sldMk cId="3413898449" sldId="266"/>
        </pc:sldMkLst>
        <pc:spChg chg="mod">
          <ac:chgData name="Mohammad Vesal" userId="8c69e02aee5b90cf" providerId="LiveId" clId="{19928F23-DE0B-4790-A9CC-AFE3859F7D67}" dt="2020-12-21T15:46:26.188" v="1521" actId="14100"/>
          <ac:spMkLst>
            <pc:docMk/>
            <pc:sldMk cId="3413898449" sldId="266"/>
            <ac:spMk id="2" creationId="{6E87A208-AA97-427F-BAC7-61AB61B53960}"/>
          </ac:spMkLst>
        </pc:spChg>
        <pc:spChg chg="mod">
          <ac:chgData name="Mohammad Vesal" userId="8c69e02aee5b90cf" providerId="LiveId" clId="{19928F23-DE0B-4790-A9CC-AFE3859F7D67}" dt="2020-12-21T16:24:38.557" v="2028" actId="20577"/>
          <ac:spMkLst>
            <pc:docMk/>
            <pc:sldMk cId="3413898449" sldId="266"/>
            <ac:spMk id="3" creationId="{E043CE82-B958-4529-9A2D-B348C95618B5}"/>
          </ac:spMkLst>
        </pc:spChg>
        <pc:picChg chg="add mod">
          <ac:chgData name="Mohammad Vesal" userId="8c69e02aee5b90cf" providerId="LiveId" clId="{19928F23-DE0B-4790-A9CC-AFE3859F7D67}" dt="2020-12-21T15:51:37.420" v="1659" actId="1076"/>
          <ac:picMkLst>
            <pc:docMk/>
            <pc:sldMk cId="3413898449" sldId="266"/>
            <ac:picMk id="5" creationId="{A7C4A184-6277-448C-A7D7-0A68E7C7F403}"/>
          </ac:picMkLst>
        </pc:picChg>
      </pc:sldChg>
      <pc:sldChg chg="addSp modSp new mod modAnim">
        <pc:chgData name="Mohammad Vesal" userId="8c69e02aee5b90cf" providerId="LiveId" clId="{19928F23-DE0B-4790-A9CC-AFE3859F7D67}" dt="2020-12-21T16:24:31.214" v="2020" actId="20577"/>
        <pc:sldMkLst>
          <pc:docMk/>
          <pc:sldMk cId="334990414" sldId="267"/>
        </pc:sldMkLst>
        <pc:spChg chg="mod">
          <ac:chgData name="Mohammad Vesal" userId="8c69e02aee5b90cf" providerId="LiveId" clId="{19928F23-DE0B-4790-A9CC-AFE3859F7D67}" dt="2020-12-21T15:52:19.691" v="1666" actId="14100"/>
          <ac:spMkLst>
            <pc:docMk/>
            <pc:sldMk cId="334990414" sldId="267"/>
            <ac:spMk id="2" creationId="{AA055E70-6537-45D0-8C18-0FD3154ABA1E}"/>
          </ac:spMkLst>
        </pc:spChg>
        <pc:spChg chg="mod">
          <ac:chgData name="Mohammad Vesal" userId="8c69e02aee5b90cf" providerId="LiveId" clId="{19928F23-DE0B-4790-A9CC-AFE3859F7D67}" dt="2020-12-21T16:24:31.214" v="2020" actId="20577"/>
          <ac:spMkLst>
            <pc:docMk/>
            <pc:sldMk cId="334990414" sldId="267"/>
            <ac:spMk id="3" creationId="{8413EEAD-3F9D-435A-89C5-97C4B719AABC}"/>
          </ac:spMkLst>
        </pc:spChg>
        <pc:picChg chg="add mod">
          <ac:chgData name="Mohammad Vesal" userId="8c69e02aee5b90cf" providerId="LiveId" clId="{19928F23-DE0B-4790-A9CC-AFE3859F7D67}" dt="2020-12-21T15:58:47.552" v="1774" actId="962"/>
          <ac:picMkLst>
            <pc:docMk/>
            <pc:sldMk cId="334990414" sldId="267"/>
            <ac:picMk id="5" creationId="{641DA2AC-E60D-422C-8EF8-168B688ECB7E}"/>
          </ac:picMkLst>
        </pc:picChg>
      </pc:sldChg>
      <pc:sldChg chg="addSp modSp new mod modAnim">
        <pc:chgData name="Mohammad Vesal" userId="8c69e02aee5b90cf" providerId="LiveId" clId="{19928F23-DE0B-4790-A9CC-AFE3859F7D67}" dt="2020-12-21T16:24:16.109" v="2011" actId="20577"/>
        <pc:sldMkLst>
          <pc:docMk/>
          <pc:sldMk cId="3914588078" sldId="268"/>
        </pc:sldMkLst>
        <pc:spChg chg="mod">
          <ac:chgData name="Mohammad Vesal" userId="8c69e02aee5b90cf" providerId="LiveId" clId="{19928F23-DE0B-4790-A9CC-AFE3859F7D67}" dt="2020-12-21T16:00:55.872" v="1801" actId="14100"/>
          <ac:spMkLst>
            <pc:docMk/>
            <pc:sldMk cId="3914588078" sldId="268"/>
            <ac:spMk id="2" creationId="{97575C79-9C23-46CB-8F07-0AF7758B2803}"/>
          </ac:spMkLst>
        </pc:spChg>
        <pc:spChg chg="mod">
          <ac:chgData name="Mohammad Vesal" userId="8c69e02aee5b90cf" providerId="LiveId" clId="{19928F23-DE0B-4790-A9CC-AFE3859F7D67}" dt="2020-12-21T16:24:16.109" v="2011" actId="20577"/>
          <ac:spMkLst>
            <pc:docMk/>
            <pc:sldMk cId="3914588078" sldId="268"/>
            <ac:spMk id="3" creationId="{CD685177-77AE-4442-B62A-B4430816971F}"/>
          </ac:spMkLst>
        </pc:spChg>
        <pc:picChg chg="add mod">
          <ac:chgData name="Mohammad Vesal" userId="8c69e02aee5b90cf" providerId="LiveId" clId="{19928F23-DE0B-4790-A9CC-AFE3859F7D67}" dt="2020-12-21T16:24:14.051" v="2010" actId="1076"/>
          <ac:picMkLst>
            <pc:docMk/>
            <pc:sldMk cId="3914588078" sldId="268"/>
            <ac:picMk id="5" creationId="{47412DB7-CD43-426E-9A40-8014D60BC473}"/>
          </ac:picMkLst>
        </pc:picChg>
      </pc:sldChg>
      <pc:sldChg chg="addSp modSp new mod modAnim">
        <pc:chgData name="Mohammad Vesal" userId="8c69e02aee5b90cf" providerId="LiveId" clId="{19928F23-DE0B-4790-A9CC-AFE3859F7D67}" dt="2020-12-21T16:24:19.575" v="2012" actId="1076"/>
        <pc:sldMkLst>
          <pc:docMk/>
          <pc:sldMk cId="1276430542" sldId="269"/>
        </pc:sldMkLst>
        <pc:spChg chg="mod">
          <ac:chgData name="Mohammad Vesal" userId="8c69e02aee5b90cf" providerId="LiveId" clId="{19928F23-DE0B-4790-A9CC-AFE3859F7D67}" dt="2020-12-21T16:08:29.474" v="1869" actId="14100"/>
          <ac:spMkLst>
            <pc:docMk/>
            <pc:sldMk cId="1276430542" sldId="269"/>
            <ac:spMk id="2" creationId="{65029D44-74F4-4F08-8B50-7CA585174D2F}"/>
          </ac:spMkLst>
        </pc:spChg>
        <pc:spChg chg="mod">
          <ac:chgData name="Mohammad Vesal" userId="8c69e02aee5b90cf" providerId="LiveId" clId="{19928F23-DE0B-4790-A9CC-AFE3859F7D67}" dt="2020-12-21T16:24:03.356" v="1995" actId="20577"/>
          <ac:spMkLst>
            <pc:docMk/>
            <pc:sldMk cId="1276430542" sldId="269"/>
            <ac:spMk id="3" creationId="{38E552AD-F099-4A7E-B6F4-78BA4F70CCAA}"/>
          </ac:spMkLst>
        </pc:spChg>
        <pc:picChg chg="add mod">
          <ac:chgData name="Mohammad Vesal" userId="8c69e02aee5b90cf" providerId="LiveId" clId="{19928F23-DE0B-4790-A9CC-AFE3859F7D67}" dt="2020-12-21T16:24:19.575" v="2012" actId="1076"/>
          <ac:picMkLst>
            <pc:docMk/>
            <pc:sldMk cId="1276430542" sldId="269"/>
            <ac:picMk id="5" creationId="{6A7F6C3F-4C2E-409B-9D44-127E86652BD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t">
            <a:normAutofit/>
          </a:bodyPr>
          <a:lstStyle>
            <a:lvl1pPr algn="ctr" rtl="1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ctr" rtl="1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 algn="ctr" rtl="1">
              <a:defRPr/>
            </a:lvl1pPr>
          </a:lstStyle>
          <a:p>
            <a:pPr algn="ctr"/>
            <a:fld id="{8A950EDC-7D29-4E54-94AC-85872DF46413}" type="datetimeFigureOut">
              <a:rPr lang="en-GB" smtClean="0"/>
              <a:pPr algn="ctr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 anchor="t"/>
          <a:lstStyle>
            <a:lvl1pPr algn="ctr" rtl="1">
              <a:defRPr/>
            </a:lvl1pPr>
          </a:lstStyle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t"/>
          <a:lstStyle>
            <a:lvl1pPr algn="ctr" rtl="1">
              <a:defRPr/>
            </a:lvl1pPr>
          </a:lstStyle>
          <a:p>
            <a:pPr algn="ctr"/>
            <a:fld id="{C8CCE4B5-10EF-4C3D-9E71-BB0D3E0128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550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48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897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976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715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090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838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446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12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64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15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83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176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8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42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63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0EDC-7D29-4E54-94AC-85872DF46413}" type="datetimeFigureOut">
              <a:rPr lang="en-GB" smtClean="0"/>
              <a:t>21/12/2020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E4B5-10EF-4C3D-9E71-BB0D3E012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0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65903" y="68580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 b="0" i="0">
                <a:solidFill>
                  <a:schemeClr val="tx1"/>
                </a:solidFill>
                <a:effectLst/>
                <a:latin typeface="+mn-lt"/>
                <a:cs typeface="B Nazanin" panose="00000400000000000000" pitchFamily="2" charset="-78"/>
              </a:defRPr>
            </a:lvl1pPr>
          </a:lstStyle>
          <a:p>
            <a:fld id="{8A950EDC-7D29-4E54-94AC-85872DF46413}" type="datetimeFigureOut">
              <a:rPr lang="en-GB" smtClean="0"/>
              <a:pPr/>
              <a:t>21/12/2020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 b="0" i="0">
                <a:solidFill>
                  <a:schemeClr val="tx1"/>
                </a:solidFill>
                <a:effectLst/>
                <a:latin typeface="+mn-lt"/>
                <a:cs typeface="B Nazanin" panose="00000400000000000000" pitchFamily="2" charset="-78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 b="0" i="0">
                <a:solidFill>
                  <a:schemeClr val="tx1"/>
                </a:solidFill>
                <a:effectLst/>
                <a:latin typeface="+mn-lt"/>
                <a:cs typeface="B Nazanin" panose="00000400000000000000" pitchFamily="2" charset="-78"/>
              </a:defRPr>
            </a:lvl1pPr>
          </a:lstStyle>
          <a:p>
            <a:fld id="{C8CCE4B5-10EF-4C3D-9E71-BB0D3E0128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00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B Nazanin" panose="00000400000000000000" pitchFamily="2" charset="-78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200" kern="1200" cap="none">
          <a:solidFill>
            <a:schemeClr val="tx1"/>
          </a:solidFill>
          <a:effectLst/>
          <a:latin typeface="+mn-lt"/>
          <a:ea typeface="+mn-ea"/>
          <a:cs typeface="B Nazanin" panose="00000400000000000000" pitchFamily="2" charset="-78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200" kern="1200" cap="none">
          <a:solidFill>
            <a:schemeClr val="tx1"/>
          </a:solidFill>
          <a:effectLst/>
          <a:latin typeface="+mn-lt"/>
          <a:ea typeface="+mn-ea"/>
          <a:cs typeface="B Nazanin" panose="00000400000000000000" pitchFamily="2" charset="-78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200" kern="1200" cap="none">
          <a:solidFill>
            <a:schemeClr val="tx1"/>
          </a:solidFill>
          <a:effectLst/>
          <a:latin typeface="+mn-lt"/>
          <a:ea typeface="+mn-ea"/>
          <a:cs typeface="B Nazanin" panose="00000400000000000000" pitchFamily="2" charset="-78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200" kern="1200" cap="none">
          <a:solidFill>
            <a:schemeClr val="tx1"/>
          </a:solidFill>
          <a:effectLst/>
          <a:latin typeface="+mn-lt"/>
          <a:ea typeface="+mn-ea"/>
          <a:cs typeface="B Nazanin" panose="00000400000000000000" pitchFamily="2" charset="-78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200" kern="1200" cap="none">
          <a:solidFill>
            <a:schemeClr val="tx1"/>
          </a:solidFill>
          <a:effectLst/>
          <a:latin typeface="+mn-lt"/>
          <a:ea typeface="+mn-ea"/>
          <a:cs typeface="B Nazanin" panose="00000400000000000000" pitchFamily="2" charset="-78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5281E-0033-4247-905F-9F718504AF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dirty="0"/>
              <a:t>تحقیق درباره منظومه شمسی</a:t>
            </a:r>
            <a:endParaRPr lang="en-GB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6DDCCE-D7C9-4C98-8C4B-A8AB89BD9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3857" y="3044411"/>
            <a:ext cx="6987645" cy="1388534"/>
          </a:xfrm>
        </p:spPr>
        <p:txBody>
          <a:bodyPr>
            <a:normAutofit/>
          </a:bodyPr>
          <a:lstStyle/>
          <a:p>
            <a:r>
              <a:rPr lang="fa-IR" sz="2400" dirty="0"/>
              <a:t>محسن وصال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039EFF-4E09-4A6D-8013-6D7D000DF83A}"/>
              </a:ext>
            </a:extLst>
          </p:cNvPr>
          <p:cNvSpPr txBox="1"/>
          <p:nvPr/>
        </p:nvSpPr>
        <p:spPr>
          <a:xfrm>
            <a:off x="3971109" y="330926"/>
            <a:ext cx="5869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600" dirty="0">
                <a:cs typeface="B Nazanin" panose="00000400000000000000" pitchFamily="2" charset="-78"/>
              </a:rPr>
              <a:t>به نام خدا</a:t>
            </a:r>
            <a:endParaRPr lang="en-GB" sz="3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3645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A079F-83B8-4962-B5C0-9EB8DA3BE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2188029"/>
          </a:xfrm>
        </p:spPr>
        <p:txBody>
          <a:bodyPr/>
          <a:lstStyle/>
          <a:p>
            <a:r>
              <a:rPr lang="fa-IR" dirty="0"/>
              <a:t>مریخ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F34FA-CD46-4F3B-A89D-034D34984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5199" y="2252255"/>
            <a:ext cx="10018713" cy="3463834"/>
          </a:xfrm>
        </p:spPr>
        <p:txBody>
          <a:bodyPr anchor="t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طول روز : بیست و چهار ساعت و نیم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دمای متوسط : حدود - ۵۰ درجه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تعداد قمر : دو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مریخ هم مانند زمین فصل دارد ولی طول این فصل ها دو برابر هر فصل در زمین هستند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در دو قطب مریخ یخ پیدا شده است 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A planet in space&#10;&#10;Description automatically generated with medium confidence">
            <a:extLst>
              <a:ext uri="{FF2B5EF4-FFF2-40B4-BE49-F238E27FC236}">
                <a16:creationId xmlns:a16="http://schemas.microsoft.com/office/drawing/2014/main" id="{1C186E17-5B50-4615-905F-67568E5EE0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558" y="2380748"/>
            <a:ext cx="3376884" cy="35464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8362EC9-F757-433E-B832-21E865AE24FE}"/>
              </a:ext>
            </a:extLst>
          </p:cNvPr>
          <p:cNvSpPr/>
          <p:nvPr/>
        </p:nvSpPr>
        <p:spPr>
          <a:xfrm>
            <a:off x="1907177" y="5434166"/>
            <a:ext cx="356045" cy="426720"/>
          </a:xfrm>
          <a:prstGeom prst="rect">
            <a:avLst/>
          </a:prstGeom>
          <a:solidFill>
            <a:srgbClr val="110006"/>
          </a:solidFill>
          <a:ln>
            <a:solidFill>
              <a:srgbClr val="1201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C5CEF0-7626-407D-B78D-08574FA4CB41}"/>
              </a:ext>
            </a:extLst>
          </p:cNvPr>
          <p:cNvSpPr/>
          <p:nvPr/>
        </p:nvSpPr>
        <p:spPr>
          <a:xfrm>
            <a:off x="1484312" y="5229225"/>
            <a:ext cx="356045" cy="631661"/>
          </a:xfrm>
          <a:prstGeom prst="rect">
            <a:avLst/>
          </a:prstGeom>
          <a:solidFill>
            <a:srgbClr val="110006"/>
          </a:solidFill>
          <a:ln>
            <a:solidFill>
              <a:srgbClr val="1201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2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7A208-AA97-427F-BAC7-61AB61B5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828800"/>
          </a:xfrm>
        </p:spPr>
        <p:txBody>
          <a:bodyPr/>
          <a:lstStyle/>
          <a:p>
            <a:r>
              <a:rPr lang="fa-IR" dirty="0"/>
              <a:t>مشتری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3CE82-B958-4529-9A2D-B348C9561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8152" y="2314303"/>
            <a:ext cx="10018713" cy="3276600"/>
          </a:xfrm>
        </p:spPr>
        <p:txBody>
          <a:bodyPr anchor="t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طول روز : ۱۰ ساعت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میانگین دما : در ابر ها حدود -۱۴۵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تعداد قمر : بیش از ۶۰ تا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A close - up of the sun&#10;&#10;Description automatically generated with medium confidence">
            <a:extLst>
              <a:ext uri="{FF2B5EF4-FFF2-40B4-BE49-F238E27FC236}">
                <a16:creationId xmlns:a16="http://schemas.microsoft.com/office/drawing/2014/main" id="{A7C4A184-6277-448C-A7D7-0A68E7C7F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674" y="2063524"/>
            <a:ext cx="3527379" cy="352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9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55E70-6537-45D0-8C18-0FD3154AB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352006"/>
          </a:xfrm>
        </p:spPr>
        <p:txBody>
          <a:bodyPr/>
          <a:lstStyle/>
          <a:p>
            <a:r>
              <a:rPr lang="fa-IR" dirty="0"/>
              <a:t>زحل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3EEAD-3F9D-435A-89C5-97C4B719A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2246812"/>
            <a:ext cx="10018713" cy="2368732"/>
          </a:xfrm>
        </p:spPr>
        <p:txBody>
          <a:bodyPr anchor="t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طول روز : ۱۰ ساعت و سی دقیقه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میانگین دما : در ابر ها حدود -۱۷۵ درجه سانتی گراد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تعداد قمر :‌ حدود ۱۵۰ تا</a:t>
            </a:r>
          </a:p>
        </p:txBody>
      </p:sp>
      <p:pic>
        <p:nvPicPr>
          <p:cNvPr id="5" name="Picture 4" descr="A planet in space&#10;&#10;Description automatically generated with medium confidence">
            <a:extLst>
              <a:ext uri="{FF2B5EF4-FFF2-40B4-BE49-F238E27FC236}">
                <a16:creationId xmlns:a16="http://schemas.microsoft.com/office/drawing/2014/main" id="{641DA2AC-E60D-422C-8EF8-168B688ECB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269" y="2130742"/>
            <a:ext cx="4283630" cy="285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75C79-9C23-46CB-8F07-0AF7758B2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543594"/>
          </a:xfrm>
        </p:spPr>
        <p:txBody>
          <a:bodyPr/>
          <a:lstStyle/>
          <a:p>
            <a:r>
              <a:rPr lang="fa-IR" dirty="0"/>
              <a:t>اورانوس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85177-77AE-4442-B62A-B44308169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2447109"/>
            <a:ext cx="10018713" cy="3344091"/>
          </a:xfrm>
        </p:spPr>
        <p:txBody>
          <a:bodyPr anchor="t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طول روز : ۱۷ ساعت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میانگین دما :  در ابرها حدود- ۲۱۰ درجه سانتی گراد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تعداد قمر : ۲۷ </a:t>
            </a:r>
            <a:endParaRPr lang="en-GB" dirty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A white planet in space&#10;&#10;Description automatically generated with low confidence">
            <a:extLst>
              <a:ext uri="{FF2B5EF4-FFF2-40B4-BE49-F238E27FC236}">
                <a16:creationId xmlns:a16="http://schemas.microsoft.com/office/drawing/2014/main" id="{47412DB7-CD43-426E-9A40-8014D60BC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944" y="2313895"/>
            <a:ext cx="3753802" cy="375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58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9D44-74F4-4F08-8B50-7CA585174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325880"/>
          </a:xfrm>
        </p:spPr>
        <p:txBody>
          <a:bodyPr/>
          <a:lstStyle/>
          <a:p>
            <a:r>
              <a:rPr lang="fa-IR" dirty="0"/>
              <a:t>نپتون 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552AD-F099-4A7E-B6F4-78BA4F70C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1854926"/>
            <a:ext cx="10018713" cy="3936274"/>
          </a:xfrm>
        </p:spPr>
        <p:txBody>
          <a:bodyPr anchor="t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طول روز : ۱۶ ساعت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میانگین دما : در ابر ها حدود - ۲۰۰ درجه سانتی گراد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تعداد قمر : ۱۴</a:t>
            </a:r>
            <a:endParaRPr lang="en-GB" dirty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A blue planet in space&#10;&#10;Description automatically generated with medium confidence">
            <a:extLst>
              <a:ext uri="{FF2B5EF4-FFF2-40B4-BE49-F238E27FC236}">
                <a16:creationId xmlns:a16="http://schemas.microsoft.com/office/drawing/2014/main" id="{6A7F6C3F-4C2E-409B-9D44-127E86652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312" y="2827428"/>
            <a:ext cx="4715490" cy="3137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43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6E1D0-E5B5-4828-AFBB-A9AC7C006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604554"/>
          </a:xfrm>
        </p:spPr>
        <p:txBody>
          <a:bodyPr>
            <a:normAutofit/>
          </a:bodyPr>
          <a:lstStyle/>
          <a:p>
            <a:r>
              <a:rPr lang="fa-IR" sz="3600" b="1" dirty="0">
                <a:solidFill>
                  <a:srgbClr val="00B050"/>
                </a:solidFill>
              </a:rPr>
              <a:t>ستارگان</a:t>
            </a:r>
            <a:endParaRPr lang="en-GB" sz="3600" b="1" dirty="0">
              <a:solidFill>
                <a:srgbClr val="00B05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E2481-8167-4079-A7A0-B77E71BBA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2203269"/>
            <a:ext cx="10018713" cy="3587931"/>
          </a:xfrm>
        </p:spPr>
        <p:txBody>
          <a:bodyPr anchor="t">
            <a:normAutofit/>
          </a:bodyPr>
          <a:lstStyle/>
          <a:p>
            <a:r>
              <a:rPr lang="fa-IR" sz="2800" dirty="0"/>
              <a:t>وقتی که اتم های هیدروژن به هم می چسبند ، کم کم می سوزند و ستاره ای جدید متولد میشود. هر چقدر ستاره بزرگ تر باشد، عمر آن هم کوتاه تر است. وقتی که سوخت یک ستاره پایان بیابد، عمر ستاره پایان میابد و یک انفجار بزرگ به نام ابرنوا شکل می گیرد.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443661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6179-A23F-4D06-8DBB-0F4F69380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974" y="914400"/>
            <a:ext cx="10018711" cy="2513391"/>
          </a:xfrm>
        </p:spPr>
        <p:txBody>
          <a:bodyPr anchor="t"/>
          <a:lstStyle/>
          <a:p>
            <a:r>
              <a:rPr lang="fa-IR" dirty="0"/>
              <a:t>رنگ هر ستاره با توجه به دمای آن مشخص می شود </a:t>
            </a:r>
            <a:br>
              <a:rPr lang="fa-IR" dirty="0"/>
            </a:br>
            <a:r>
              <a:rPr lang="fa-IR" dirty="0"/>
              <a:t>در جدول زیر رنگ هر ستاره با توجه به دمای آن نوشته شده است</a:t>
            </a: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9C66218-B492-4E8D-8739-A62654834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393242"/>
              </p:ext>
            </p:extLst>
          </p:nvPr>
        </p:nvGraphicFramePr>
        <p:xfrm>
          <a:off x="1943962" y="3802500"/>
          <a:ext cx="8128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7291919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527427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ستاره قرمز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حدود ۴۰۰۰ درجه سانتی گراد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3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ستاره نارنجی 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تقریبا ۵۰۰۰ درجه سانتی گراد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418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ستاره زرد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۵۵۰۰ تا ۸۰۰۰ درجه سانتی گراد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708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ستاره سفید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۸۰۰۰ تا ۱۰۰۰۰ درجه سانتی گراد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962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ستاره آبی کمرنگ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۱۰۰۰۰ تا ۲۰۰۰۰ درجه سانتی گراد 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680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ستاره آبی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۲۰۰۰۰ تا ۵۰۰۰۰ درجه سانتی گراد </a:t>
                      </a:r>
                      <a:endParaRPr lang="en-GB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57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85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87D40-0E2C-4294-9897-FAEB99450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003663"/>
          </a:xfrm>
        </p:spPr>
        <p:txBody>
          <a:bodyPr anchor="t"/>
          <a:lstStyle/>
          <a:p>
            <a:r>
              <a:rPr lang="fa-IR" b="1" dirty="0"/>
              <a:t>خورشید</a:t>
            </a:r>
            <a:endParaRPr lang="en-GB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02599-CA15-4980-9CE6-4F822C6A2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1776549"/>
            <a:ext cx="10018713" cy="635725"/>
          </a:xfrm>
        </p:spPr>
        <p:txBody>
          <a:bodyPr anchor="t"/>
          <a:lstStyle/>
          <a:p>
            <a:r>
              <a:rPr lang="fa-IR" dirty="0"/>
              <a:t>ستاره ای است در مرکز منظومه شمسی که به همه ی سیاره های منظومه شمسی گرما و نور می دهد 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71F040-0D26-4C9F-97C7-F5D4FADD68B5}"/>
              </a:ext>
            </a:extLst>
          </p:cNvPr>
          <p:cNvSpPr txBox="1"/>
          <p:nvPr/>
        </p:nvSpPr>
        <p:spPr>
          <a:xfrm>
            <a:off x="2238103" y="2690336"/>
            <a:ext cx="8046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دمای سطح خورشید : حدود ۶۰۰۰ درجه سانتی گراد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دمای مرکز خورشید : حدود چهارده میلیون درجه سانتی گراد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عمرخورشید : حدود ده بیلیون سال که پنج بیلیون آن گذشته و پنج بیلیون مانده است</a:t>
            </a:r>
          </a:p>
          <a:p>
            <a:pPr algn="ctr" rtl="1"/>
            <a:endParaRPr lang="fa-IR" dirty="0">
              <a:cs typeface="B Nazanin" panose="00000400000000000000" pitchFamily="2" charset="-78"/>
            </a:endParaRPr>
          </a:p>
        </p:txBody>
      </p:sp>
      <p:pic>
        <p:nvPicPr>
          <p:cNvPr id="6" name="Picture 5" descr="A picture containing star, outdoor object, dark, orange&#10;&#10;Description automatically generated">
            <a:extLst>
              <a:ext uri="{FF2B5EF4-FFF2-40B4-BE49-F238E27FC236}">
                <a16:creationId xmlns:a16="http://schemas.microsoft.com/office/drawing/2014/main" id="{3DB9B237-02DE-4CED-964D-E15305466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664" y="3763157"/>
            <a:ext cx="3974510" cy="264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17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F0D0E-0DBD-48CB-B7EC-6E5DE8412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مقدار زمانی که طول می کشد تا سیارات به دور خورشید بچرخند 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A2855-6A38-4586-8834-D8BFE163F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3152503"/>
            <a:ext cx="10018713" cy="3474719"/>
          </a:xfrm>
        </p:spPr>
        <p:txBody>
          <a:bodyPr anchor="t">
            <a:normAutofit lnSpcReduction="10000"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عطارد : ۸۸ روز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زهره : ۲۲۵ روز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زمین : ۳۶۵ روز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مریخ : ۶۸۷ روز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مشتری : ۱۲ سال زمینی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زحل : ۲۹/۵ سال زمینی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اورانوس : ۸۴ سال زمینی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نپتون : ۱۶۵ سال زمینی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fa-IR" dirty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371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1A4FC-9072-44AD-85F5-BBC778E88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828800"/>
          </a:xfrm>
        </p:spPr>
        <p:txBody>
          <a:bodyPr/>
          <a:lstStyle/>
          <a:p>
            <a:r>
              <a:rPr lang="fa-IR" dirty="0"/>
              <a:t>عطارد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0A324-91FF-4F9B-84F7-54F4DABE7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2514600"/>
            <a:ext cx="10018713" cy="2292531"/>
          </a:xfrm>
        </p:spPr>
        <p:txBody>
          <a:bodyPr anchor="t">
            <a:norm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طول روز : ۵۵ روز زمینی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دما در روز : حدود ۴۲۷ درجه سانتی گراد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دما در شب : حدود -۱۷۳ درجه سانتی گراد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تعداد قمر : صفر</a:t>
            </a:r>
          </a:p>
        </p:txBody>
      </p:sp>
      <p:pic>
        <p:nvPicPr>
          <p:cNvPr id="5" name="Picture 4" descr="A close up of the moon&#10;&#10;Description automatically generated">
            <a:extLst>
              <a:ext uri="{FF2B5EF4-FFF2-40B4-BE49-F238E27FC236}">
                <a16:creationId xmlns:a16="http://schemas.microsoft.com/office/drawing/2014/main" id="{7335FF93-E209-4BDE-B292-0949E5712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595" y="2514600"/>
            <a:ext cx="3144202" cy="3144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7B43-81D5-4580-9FA3-212D51DF9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2484120"/>
          </a:xfrm>
        </p:spPr>
        <p:txBody>
          <a:bodyPr/>
          <a:lstStyle/>
          <a:p>
            <a:r>
              <a:rPr lang="fa-IR" dirty="0"/>
              <a:t>زهره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FB87F-42B2-416A-BAF2-F53D6E308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2821577"/>
            <a:ext cx="10018713" cy="2969623"/>
          </a:xfrm>
        </p:spPr>
        <p:txBody>
          <a:bodyPr anchor="t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طول روز : ۲۴۳ روز زمینی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دما در روز : تا ۴۶۰ درجه سانتی گراد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دما در شب : در همان حدود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تعداد قمر : صفر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جهت چرخش زهره به دور خود بر عکس همه ی سیارات است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 descr="A close up of a planet&#10;&#10;Description automatically generated with medium confidence">
            <a:extLst>
              <a:ext uri="{FF2B5EF4-FFF2-40B4-BE49-F238E27FC236}">
                <a16:creationId xmlns:a16="http://schemas.microsoft.com/office/drawing/2014/main" id="{2A27FA2B-6FE8-4933-B86D-B51919FBA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628" y="2531471"/>
            <a:ext cx="3722372" cy="265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71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14604-D511-4B77-9B22-DA0AC5D22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221" y="363584"/>
            <a:ext cx="10018711" cy="2257697"/>
          </a:xfrm>
        </p:spPr>
        <p:txBody>
          <a:bodyPr/>
          <a:lstStyle/>
          <a:p>
            <a:r>
              <a:rPr lang="fa-IR" dirty="0"/>
              <a:t>زمین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D3BBA-8219-41AB-AC2F-861410FE9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0072" y="2307773"/>
            <a:ext cx="10018713" cy="627016"/>
          </a:xfrm>
        </p:spPr>
        <p:txBody>
          <a:bodyPr anchor="t"/>
          <a:lstStyle/>
          <a:p>
            <a:pPr algn="r" rtl="1"/>
            <a:r>
              <a:rPr lang="fa-IR" dirty="0"/>
              <a:t>خانه ی همه ی موجودات زنده است و همه ما در آن زندگی می کنیم </a:t>
            </a:r>
          </a:p>
          <a:p>
            <a:pPr algn="r" rtl="1"/>
            <a:endParaRPr lang="fa-IR" dirty="0"/>
          </a:p>
          <a:p>
            <a:pPr algn="r" rtl="1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EBFED0-1998-424E-8E0A-72F54088F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179" y="2934789"/>
            <a:ext cx="4750334" cy="364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36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0AD79-4342-4F70-9811-26E0331C3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552303"/>
          </a:xfrm>
        </p:spPr>
        <p:txBody>
          <a:bodyPr/>
          <a:lstStyle/>
          <a:p>
            <a:r>
              <a:rPr lang="fa-IR" dirty="0"/>
              <a:t>ماه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19235-BE35-4B8D-B244-A65063CF8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2" y="2238103"/>
            <a:ext cx="10018713" cy="3553097"/>
          </a:xfrm>
        </p:spPr>
        <p:txBody>
          <a:bodyPr anchor="t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طول روز : حدود چهار هفته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دما در روز : ۱۱۰درجه سانتی گراد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dirty="0"/>
              <a:t>دما در شب : - ۱۸۰ درجه سانتی گراد </a:t>
            </a:r>
            <a:endParaRPr lang="en-GB" dirty="0"/>
          </a:p>
        </p:txBody>
      </p:sp>
      <p:pic>
        <p:nvPicPr>
          <p:cNvPr id="7" name="Picture 6" descr="A close up of the moon&#10;&#10;Description automatically generated with medium confidence">
            <a:extLst>
              <a:ext uri="{FF2B5EF4-FFF2-40B4-BE49-F238E27FC236}">
                <a16:creationId xmlns:a16="http://schemas.microsoft.com/office/drawing/2014/main" id="{D86BFC59-BD75-4D4D-87C1-75B253BD76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8725" y="2519702"/>
            <a:ext cx="4916184" cy="327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97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765</TotalTime>
  <Words>492</Words>
  <Application>Microsoft Office PowerPoint</Application>
  <PresentationFormat>Widescreen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B Nazanin</vt:lpstr>
      <vt:lpstr>Corbel</vt:lpstr>
      <vt:lpstr>Parallax</vt:lpstr>
      <vt:lpstr>تحقیق درباره منظومه شمسی</vt:lpstr>
      <vt:lpstr>ستارگان</vt:lpstr>
      <vt:lpstr>رنگ هر ستاره با توجه به دمای آن مشخص می شود  در جدول زیر رنگ هر ستاره با توجه به دمای آن نوشته شده است</vt:lpstr>
      <vt:lpstr>خورشید</vt:lpstr>
      <vt:lpstr>مقدار زمانی که طول می کشد تا سیارات به دور خورشید بچرخند </vt:lpstr>
      <vt:lpstr>عطارد</vt:lpstr>
      <vt:lpstr>زهره</vt:lpstr>
      <vt:lpstr>زمین</vt:lpstr>
      <vt:lpstr>ماه</vt:lpstr>
      <vt:lpstr>مریخ</vt:lpstr>
      <vt:lpstr>مشتری</vt:lpstr>
      <vt:lpstr>زحل</vt:lpstr>
      <vt:lpstr>اورانوس</vt:lpstr>
      <vt:lpstr>نپتون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تحقیق درباره منظومه شمسی</dc:title>
  <dc:creator>Mohammad Vesal</dc:creator>
  <cp:lastModifiedBy>Mohammad Vesal</cp:lastModifiedBy>
  <cp:revision>7</cp:revision>
  <dcterms:created xsi:type="dcterms:W3CDTF">2020-12-18T07:44:40Z</dcterms:created>
  <dcterms:modified xsi:type="dcterms:W3CDTF">2020-12-21T16:24:41Z</dcterms:modified>
</cp:coreProperties>
</file>