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FF"/>
    <a:srgbClr val="0E204B"/>
    <a:srgbClr val="2929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618C20-EC21-4F93-8E29-388A35D957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7B94BFC-19B1-4198-B958-2C7CD21CD9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5E26F9-F620-4268-862C-49F993F2D9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B5A6F-B77A-490E-A072-064AC76D7106}" type="datetimeFigureOut">
              <a:rPr lang="en-AE" smtClean="0"/>
              <a:t>28/02/2021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2A8D48-42F2-46D8-BDBE-6BEAF9CBB2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C32B85-8A31-4DA0-8377-937A168D50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20893-F082-4B99-AA86-AF76D66B1810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222967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867AF4-3D61-4068-8BDC-76CAF8B975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F4B31A8-4589-4956-9271-A885BDA518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08FBF1-04DE-42C0-BF4F-29B23E222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B5A6F-B77A-490E-A072-064AC76D7106}" type="datetimeFigureOut">
              <a:rPr lang="en-AE" smtClean="0"/>
              <a:t>28/02/2021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FAF4F3-2AD5-4250-8329-5F01D52F2E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0C9BFF-21DA-469F-95F7-803E6984E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20893-F082-4B99-AA86-AF76D66B1810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5455201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D5A25F7-4422-4461-A99E-984EAAFF322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0B38850-57BF-417E-994D-6B77F27055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8581F0-DB0A-4B9C-93D5-9F90B1D7D7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B5A6F-B77A-490E-A072-064AC76D7106}" type="datetimeFigureOut">
              <a:rPr lang="en-AE" smtClean="0"/>
              <a:t>28/02/2021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59DEDD-8B4D-495C-8524-D0A1AD3263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0430C8-4615-4C21-8383-BD51F10BD1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20893-F082-4B99-AA86-AF76D66B1810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59814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6EE683-77C0-4911-9369-86BFE841AC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310B43-D0B6-4A90-8F87-68CB744B69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CC650C-0F56-4933-95D4-0B9A7A1C37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B5A6F-B77A-490E-A072-064AC76D7106}" type="datetimeFigureOut">
              <a:rPr lang="en-AE" smtClean="0"/>
              <a:t>28/02/2021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06D08A-E991-46EA-B28E-163054E466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555D59-8D63-4395-906B-DCF0605DA1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20893-F082-4B99-AA86-AF76D66B1810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41582407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68FB20-8A9C-4630-8FF2-C6831A46A6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0AD41B-F393-4EA2-AFAE-7C359DD397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7FD42C-DC29-408E-9B01-B721A8D4F2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B5A6F-B77A-490E-A072-064AC76D7106}" type="datetimeFigureOut">
              <a:rPr lang="en-AE" smtClean="0"/>
              <a:t>28/02/2021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97EC3A-4815-45D8-8D36-3C29D8A108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7AFA29-632D-40B6-A3C9-083E0CD17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20893-F082-4B99-AA86-AF76D66B1810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664733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87AFB3-7BE1-4504-9696-E8D6655DCA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D3B9A8-95BE-4277-8241-6445F22730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003830-60BC-419A-BCFC-AC703E36C9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821C19-65B4-46D2-9135-E05F2B6781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B5A6F-B77A-490E-A072-064AC76D7106}" type="datetimeFigureOut">
              <a:rPr lang="en-AE" smtClean="0"/>
              <a:t>28/02/2021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CD84CA-D7B9-4347-A1EC-410F2CF26E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AD2ABC-7838-4A6C-B4FF-13A48600A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20893-F082-4B99-AA86-AF76D66B1810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583478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A97397-E923-4CAD-B7CD-9E94D9AA9E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DFF1D3-90ED-483D-8DBD-C71242AA25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3A882C-B62B-41B6-9E6D-20FB0DB3A2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AB86F52-39C1-4266-B2BA-3CCD571A4F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12ACD75-3244-4672-A3F6-3FB959AF57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02D4367-B1C3-4E04-A6E0-E779E3EA95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B5A6F-B77A-490E-A072-064AC76D7106}" type="datetimeFigureOut">
              <a:rPr lang="en-AE" smtClean="0"/>
              <a:t>28/02/2021</a:t>
            </a:fld>
            <a:endParaRPr lang="en-A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D8A684A-A6AF-4DBE-A7A3-5B16769C61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53C57C-9A84-4BAC-B14C-6AFCC9FB33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20893-F082-4B99-AA86-AF76D66B1810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41984724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3FFDAD-EF84-4419-9171-53115B7AB8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6BC2B96-66C1-4AAE-B46E-F6408E24CD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B5A6F-B77A-490E-A072-064AC76D7106}" type="datetimeFigureOut">
              <a:rPr lang="en-AE" smtClean="0"/>
              <a:t>28/02/2021</a:t>
            </a:fld>
            <a:endParaRPr lang="en-A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AA893E-FE45-4C77-BC44-DDEEB01244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3BEA57E-6932-496A-98E3-510D70C1D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20893-F082-4B99-AA86-AF76D66B1810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3211385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0F1674C-B072-434C-9CC5-7C43C3902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B5A6F-B77A-490E-A072-064AC76D7106}" type="datetimeFigureOut">
              <a:rPr lang="en-AE" smtClean="0"/>
              <a:t>28/02/2021</a:t>
            </a:fld>
            <a:endParaRPr lang="en-A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F921C67-FFB6-4432-95BF-6819C08133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3A561D-1C21-4B94-A94E-B28E0D3CE3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20893-F082-4B99-AA86-AF76D66B1810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7342032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6B6767-CFFE-44FC-B0DD-622A754034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DF5536-4149-4E09-A170-CDA59879F7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AD07F6-D4AA-4C77-BA2B-86066A4ED8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7C8B21-F641-4114-AFF7-C623E7316D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B5A6F-B77A-490E-A072-064AC76D7106}" type="datetimeFigureOut">
              <a:rPr lang="en-AE" smtClean="0"/>
              <a:t>28/02/2021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C366AB-9171-4724-967B-641424A27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FEAF4D-BE5A-46FD-BE4D-8EC2F01490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20893-F082-4B99-AA86-AF76D66B1810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6417759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0C4E5F-2672-404E-9584-E998065B43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F71BB9D-D42D-45FD-9BAC-7F1890D5D9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5F22ADE-7013-4352-8DA9-16217CD600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194F29-3829-4575-AD1B-BC118888E1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B5A6F-B77A-490E-A072-064AC76D7106}" type="datetimeFigureOut">
              <a:rPr lang="en-AE" smtClean="0"/>
              <a:t>28/02/2021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9FA6F5-6E00-4FB0-8CE4-8E19B7B28E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7BFF8C-B5DA-4CE3-BE2A-6A55DF0317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20893-F082-4B99-AA86-AF76D66B1810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57317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167ECF0-928D-46B8-A402-9124C40A48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A26CCE-DF7F-4C61-98E9-ECEE31AF18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6E3A8B-5021-4B3E-A7F2-82591E256B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CB5A6F-B77A-490E-A072-064AC76D7106}" type="datetimeFigureOut">
              <a:rPr lang="en-AE" smtClean="0"/>
              <a:t>28/02/2021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E7A2E2-0C63-4C52-8823-6191E09F3BA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7E5B1-CBD3-4C8A-A7A5-68E64E6890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820893-F082-4B99-AA86-AF76D66B1810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869751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4FD0B9-8050-4563-8793-3787268AD84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F3B785F-EFC0-4C2D-8AFD-FEA76BB3A53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AE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7196BE7-5297-4CC9-8A5F-CDC75CEFE3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65"/>
            <a:ext cx="12192000" cy="684587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2E42AE2-01E5-43EA-8669-A6AE4CD6C1F9}"/>
              </a:ext>
            </a:extLst>
          </p:cNvPr>
          <p:cNvSpPr txBox="1"/>
          <p:nvPr/>
        </p:nvSpPr>
        <p:spPr>
          <a:xfrm>
            <a:off x="2286000" y="2910253"/>
            <a:ext cx="7605345" cy="1072661"/>
          </a:xfrm>
          <a:prstGeom prst="rect">
            <a:avLst/>
          </a:prstGeom>
          <a:solidFill>
            <a:srgbClr val="292929"/>
          </a:solidFill>
        </p:spPr>
        <p:txBody>
          <a:bodyPr wrap="square" rtlCol="0">
            <a:spAutoFit/>
          </a:bodyPr>
          <a:lstStyle/>
          <a:p>
            <a:endParaRPr lang="en-AE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6CD735F-4743-4FEA-8DCC-11BDFAEA3E0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2736" y="4727898"/>
            <a:ext cx="6780202" cy="426757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7EE9CD13-4134-493B-83EC-F3875DE2BFE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8571" y="6257837"/>
            <a:ext cx="6780202" cy="426757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7CCBC8F0-5441-476B-BADB-C712889E60B9}"/>
              </a:ext>
            </a:extLst>
          </p:cNvPr>
          <p:cNvSpPr txBox="1"/>
          <p:nvPr/>
        </p:nvSpPr>
        <p:spPr>
          <a:xfrm>
            <a:off x="2698571" y="2377142"/>
            <a:ext cx="753500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chemeClr val="accent6"/>
                </a:solidFill>
              </a:rPr>
              <a:t>SMMH Gamer </a:t>
            </a:r>
            <a:endParaRPr lang="en-AE" sz="9600" dirty="0">
              <a:solidFill>
                <a:schemeClr val="accent6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893FE85-B97C-442C-A1A3-8F7C8B810A27}"/>
              </a:ext>
            </a:extLst>
          </p:cNvPr>
          <p:cNvSpPr txBox="1"/>
          <p:nvPr/>
        </p:nvSpPr>
        <p:spPr>
          <a:xfrm>
            <a:off x="5676100" y="2935688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AE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575588D-E767-4C38-BCFE-18E8958AD40D}"/>
              </a:ext>
            </a:extLst>
          </p:cNvPr>
          <p:cNvSpPr txBox="1"/>
          <p:nvPr/>
        </p:nvSpPr>
        <p:spPr>
          <a:xfrm>
            <a:off x="3106951" y="3594264"/>
            <a:ext cx="64535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bg1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I'm a professional Minecraft player</a:t>
            </a:r>
            <a:endParaRPr lang="en-AE" sz="3200" dirty="0">
              <a:solidFill>
                <a:schemeClr val="bg1">
                  <a:lumMod val="75000"/>
                </a:schemeClr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8D471BB-84E5-4AF6-80A7-B33174C69985}"/>
              </a:ext>
            </a:extLst>
          </p:cNvPr>
          <p:cNvSpPr txBox="1"/>
          <p:nvPr/>
        </p:nvSpPr>
        <p:spPr>
          <a:xfrm>
            <a:off x="1403837" y="1353798"/>
            <a:ext cx="19812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By Ilia.D</a:t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>
                <a:solidFill>
                  <a:srgbClr val="FF0000"/>
                </a:solidFill>
              </a:rPr>
              <a:t>apparat.com/Ilia.D</a:t>
            </a:r>
            <a:endParaRPr lang="en-AE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79269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19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Andalus</vt:lpstr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Ilia Dolati</dc:creator>
  <cp:lastModifiedBy>Ilia Dolati</cp:lastModifiedBy>
  <cp:revision>1</cp:revision>
  <dcterms:created xsi:type="dcterms:W3CDTF">2021-02-28T08:45:18Z</dcterms:created>
  <dcterms:modified xsi:type="dcterms:W3CDTF">2021-02-28T08:57:50Z</dcterms:modified>
</cp:coreProperties>
</file>