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15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A5D36EE-C243-489F-AE41-45C963E7E3A5}" type="datetimeFigureOut">
              <a:rPr lang="fa-IR" smtClean="0"/>
              <a:t>1442/01/08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F4B92C6-9E45-41B8-9491-BAC542B04CF3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>
                <a:cs typeface="0 Elham" panose="00000400000000000000" pitchFamily="2" charset="-78"/>
              </a:rPr>
              <a:t>چرا اگر شغل خودرا انتخاب کردیم درسهای متفرقه بخوانیم</a:t>
            </a:r>
            <a:r>
              <a:rPr lang="fa-IR" dirty="0" smtClean="0"/>
              <a:t>؟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cs typeface="0 Elham" panose="00000400000000000000" pitchFamily="2" charset="-78"/>
              </a:rPr>
              <a:t>علیرضا فغانزاده</a:t>
            </a:r>
            <a:endParaRPr lang="fa-IR" dirty="0">
              <a:cs typeface="0 Elham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1124744"/>
            <a:ext cx="22322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0 Fantezy" panose="00000400000000000000" pitchFamily="2" charset="-78"/>
              </a:rPr>
              <a:t>بسم الله الرحمن الرحیم</a:t>
            </a:r>
            <a:endParaRPr lang="fa-IR" dirty="0">
              <a:cs typeface="0 Fantezy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758414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Elham" panose="00000400000000000000" pitchFamily="2" charset="-78"/>
              </a:rPr>
              <a:t>ارتباط دروس</a:t>
            </a:r>
            <a:endParaRPr lang="fa-IR" dirty="0">
              <a:cs typeface="0 Elham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0 Elham" panose="00000400000000000000" pitchFamily="2" charset="-78"/>
              </a:rPr>
              <a:t>برای مثال من میخواهم دکتر داروساز شوم برای ترکیب داروها به علم ریاضی نیاز دارم </a:t>
            </a:r>
          </a:p>
          <a:p>
            <a:r>
              <a:rPr lang="fa-IR" dirty="0" smtClean="0">
                <a:cs typeface="0 Elham" panose="00000400000000000000" pitchFamily="2" charset="-78"/>
              </a:rPr>
              <a:t>یا مثلا من یک جغرافی دان هستم برای پیداکردن مکانی روی نقشه باید طول و عرض جغرافیایی که بخشی از ریاضی است را به خوبی یاد گرفته باشم </a:t>
            </a:r>
          </a:p>
          <a:p>
            <a:endParaRPr lang="fa-IR" dirty="0">
              <a:cs typeface="0 Elha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9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0 Elham" panose="00000400000000000000" pitchFamily="2" charset="-78"/>
              </a:rPr>
              <a:t>تاثیر گذاری بر همه ی جوانب زندگی </a:t>
            </a:r>
            <a:endParaRPr lang="fa-IR" dirty="0">
              <a:cs typeface="0 Elham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3200" dirty="0" smtClean="0">
                <a:cs typeface="0 Elham" panose="00000400000000000000" pitchFamily="2" charset="-78"/>
              </a:rPr>
              <a:t>داشتن اطلاعات پایه و عمومی بیشتر نه تنها  در پیشرفت شغلی ما اثر گذار است بلکه میتواند در مراحل و زمینه های گوناگون زندگی ما موجب پیشرفتمان شود</a:t>
            </a:r>
            <a:endParaRPr lang="fa-IR" sz="3200" dirty="0">
              <a:cs typeface="0 Elha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7488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Elham" panose="00000400000000000000" pitchFamily="2" charset="-78"/>
              </a:rPr>
              <a:t>راهنمایی دیگران </a:t>
            </a:r>
            <a:endParaRPr lang="fa-IR" dirty="0">
              <a:cs typeface="0 Elham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cs typeface="0 Elham" panose="00000400000000000000" pitchFamily="2" charset="-78"/>
              </a:rPr>
              <a:t>زمانی که ما دارای آگاهی و اطلاعات گوناگون باشیم میتوانیم در رفع مشکلات ومسائل دیگران نقش راهنما را بازی کنیم</a:t>
            </a:r>
            <a:endParaRPr lang="fa-IR" sz="3200" dirty="0">
              <a:cs typeface="0 Elha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1855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221393" cy="4771658"/>
          </a:xfrm>
        </p:spPr>
        <p:txBody>
          <a:bodyPr>
            <a:noAutofit/>
          </a:bodyPr>
          <a:lstStyle/>
          <a:p>
            <a:r>
              <a:rPr lang="fa-IR" sz="8000" dirty="0" smtClean="0">
                <a:cs typeface="0 Elham" panose="00000400000000000000" pitchFamily="2" charset="-78"/>
              </a:rPr>
              <a:t>پایان</a:t>
            </a:r>
            <a:endParaRPr lang="fa-IR" sz="8000" dirty="0">
              <a:cs typeface="0 Elham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234725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29</TotalTime>
  <Words>119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چرا اگر شغل خودرا انتخاب کردیم درسهای متفرقه بخوانیم؟</vt:lpstr>
      <vt:lpstr>ارتباط دروس</vt:lpstr>
      <vt:lpstr>تاثیر گذاری بر همه ی جوانب زندگی </vt:lpstr>
      <vt:lpstr>راهنمایی دیگران </vt:lpstr>
      <vt:lpstr>پایان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چرا اگر شغل خودرا انتخاب کردیم درسهای متفرقه بخوانیم؟</dc:title>
  <dc:creator>Windows User</dc:creator>
  <cp:lastModifiedBy>Windows User</cp:lastModifiedBy>
  <cp:revision>3</cp:revision>
  <dcterms:created xsi:type="dcterms:W3CDTF">2020-08-25T19:54:36Z</dcterms:created>
  <dcterms:modified xsi:type="dcterms:W3CDTF">2020-08-25T20:23:46Z</dcterms:modified>
</cp:coreProperties>
</file>