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5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07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1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3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1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6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9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0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9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92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0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407F1-0FDD-44D5-8EF4-A7EB1353A5D1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586A5-50A1-422B-BF9D-C0CCAD1AF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6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248" y="1825625"/>
            <a:ext cx="3263503" cy="4351338"/>
          </a:xfrm>
        </p:spPr>
      </p:pic>
      <p:sp>
        <p:nvSpPr>
          <p:cNvPr id="10" name="Right Arrow 9"/>
          <p:cNvSpPr/>
          <p:nvPr/>
        </p:nvSpPr>
        <p:spPr>
          <a:xfrm rot="2367458">
            <a:off x="1802297" y="1663986"/>
            <a:ext cx="2266122" cy="6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245704" y="365125"/>
            <a:ext cx="1046922" cy="78781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19131994">
            <a:off x="2755040" y="5918546"/>
            <a:ext cx="1842052" cy="516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" y="5837583"/>
            <a:ext cx="4305408" cy="11661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2014330" y="3869635"/>
            <a:ext cx="1506810" cy="490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77007" y="3858182"/>
            <a:ext cx="1411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دیکسید کربن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8179686" y="3685074"/>
            <a:ext cx="1961322" cy="7155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0403636" y="3858182"/>
            <a:ext cx="1788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اکسیژن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98783" y="759032"/>
            <a:ext cx="1046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خورشید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8200" y="5376463"/>
            <a:ext cx="1454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آب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4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Hosein</dc:creator>
  <cp:lastModifiedBy>Hosein</cp:lastModifiedBy>
  <cp:revision>1</cp:revision>
  <dcterms:created xsi:type="dcterms:W3CDTF">2022-01-10T09:09:33Z</dcterms:created>
  <dcterms:modified xsi:type="dcterms:W3CDTF">2022-01-10T09:10:02Z</dcterms:modified>
</cp:coreProperties>
</file>