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11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024109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21840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77477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37884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747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4702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06072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12216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72491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71025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0873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223280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900862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82040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571747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77530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14072B-ABD6-46DD-8582-1F4F0BDA836D}" type="datetimeFigureOut">
              <a:rPr lang="fa-IR" smtClean="0"/>
              <a:t>12/04/1440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E4DFA62-1F11-486C-A4EA-7769BB720D1E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5847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1"/>
            <a:ext cx="7766936" cy="1646302"/>
          </a:xfrm>
        </p:spPr>
        <p:txBody>
          <a:bodyPr/>
          <a:lstStyle/>
          <a:p>
            <a:pPr algn="ctr"/>
            <a:r>
              <a:rPr lang="fa-IR" dirty="0" err="1" smtClean="0"/>
              <a:t>موضوع.خودرو</a:t>
            </a:r>
            <a:r>
              <a:rPr lang="fa-IR" dirty="0" smtClean="0"/>
              <a:t> های </a:t>
            </a:r>
            <a:r>
              <a:rPr lang="fa-IR" dirty="0" err="1" smtClean="0"/>
              <a:t>خودران</a:t>
            </a:r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fa-IR" sz="3600" dirty="0" smtClean="0"/>
              <a:t>خودرو های بدون راننده یا اتومبیل های </a:t>
            </a:r>
            <a:r>
              <a:rPr lang="fa-IR" sz="3600" dirty="0" err="1" smtClean="0"/>
              <a:t>خودران</a:t>
            </a:r>
            <a:r>
              <a:rPr lang="fa-IR" sz="3600" dirty="0" smtClean="0"/>
              <a:t> دیگر ایده </a:t>
            </a:r>
            <a:r>
              <a:rPr lang="fa-IR" sz="3600" dirty="0" err="1" smtClean="0"/>
              <a:t>هایی</a:t>
            </a:r>
            <a:r>
              <a:rPr lang="fa-IR" sz="3600" dirty="0" smtClean="0"/>
              <a:t> مربوط به </a:t>
            </a:r>
            <a:r>
              <a:rPr lang="fa-IR" sz="3600" dirty="0" err="1" smtClean="0"/>
              <a:t>اینده</a:t>
            </a:r>
            <a:r>
              <a:rPr lang="fa-IR" sz="3600" dirty="0" smtClean="0"/>
              <a:t> </a:t>
            </a:r>
            <a:r>
              <a:rPr lang="fa-IR" sz="3600" dirty="0" err="1" smtClean="0"/>
              <a:t>هستند.هم</a:t>
            </a:r>
            <a:r>
              <a:rPr lang="fa-IR" sz="3600" dirty="0" smtClean="0"/>
              <a:t> اکنون شرکت </a:t>
            </a:r>
            <a:r>
              <a:rPr lang="fa-IR" sz="3600" dirty="0" err="1" smtClean="0"/>
              <a:t>هایی</a:t>
            </a:r>
            <a:r>
              <a:rPr lang="fa-IR" sz="3600" dirty="0" smtClean="0"/>
              <a:t> مانند بی ام دبلیو </a:t>
            </a:r>
            <a:r>
              <a:rPr lang="fa-IR" sz="3600" dirty="0" err="1" smtClean="0"/>
              <a:t>مرسدس</a:t>
            </a:r>
            <a:r>
              <a:rPr lang="fa-IR" sz="3600" dirty="0" smtClean="0"/>
              <a:t> </a:t>
            </a:r>
            <a:r>
              <a:rPr lang="fa-IR" sz="3600" dirty="0" err="1" smtClean="0"/>
              <a:t>بنز</a:t>
            </a:r>
            <a:r>
              <a:rPr lang="fa-IR" sz="3600" dirty="0" smtClean="0"/>
              <a:t> </a:t>
            </a:r>
            <a:r>
              <a:rPr lang="fa-IR" sz="3600" dirty="0" err="1" smtClean="0"/>
              <a:t>ایودی</a:t>
            </a:r>
            <a:r>
              <a:rPr lang="fa-IR" sz="3600" dirty="0" smtClean="0"/>
              <a:t> و.....مدل </a:t>
            </a:r>
            <a:r>
              <a:rPr lang="fa-IR" sz="3600" dirty="0" err="1" smtClean="0"/>
              <a:t>هایی</a:t>
            </a:r>
            <a:r>
              <a:rPr lang="fa-IR" sz="3600" dirty="0" smtClean="0"/>
              <a:t> از این خودرو را تولید کرده </a:t>
            </a:r>
            <a:r>
              <a:rPr lang="fa-IR" sz="3600" dirty="0" err="1" smtClean="0"/>
              <a:t>اند</a:t>
            </a:r>
            <a:r>
              <a:rPr lang="fa-IR" sz="3600" dirty="0" smtClean="0"/>
              <a:t>.</a:t>
            </a:r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12105377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Low"/>
            <a:r>
              <a:rPr lang="fa-IR" dirty="0" smtClean="0"/>
              <a:t>خودرو های هوشمند و </a:t>
            </a:r>
            <a:r>
              <a:rPr lang="fa-IR" dirty="0" err="1" smtClean="0"/>
              <a:t>خودران</a:t>
            </a:r>
            <a:r>
              <a:rPr lang="fa-IR" dirty="0" smtClean="0"/>
              <a:t> چگونه هدایت میشوند</a:t>
            </a:r>
            <a:endParaRPr lang="fa-I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algn="r"/>
            <a:r>
              <a:rPr lang="fa-IR" sz="3600" dirty="0" smtClean="0"/>
              <a:t>هوش مصنوعی که در رابطه با هدایت خودرو های </a:t>
            </a:r>
            <a:r>
              <a:rPr lang="fa-IR" sz="3600" dirty="0" err="1" smtClean="0"/>
              <a:t>خودران</a:t>
            </a:r>
            <a:r>
              <a:rPr lang="fa-IR" sz="3600" dirty="0" smtClean="0"/>
              <a:t> به کار میرود هنوز به طور کامل به ثبات نرسیده و هنوز نیاز به </a:t>
            </a:r>
            <a:r>
              <a:rPr lang="fa-IR" sz="3600" dirty="0" err="1" smtClean="0"/>
              <a:t>ازمایش</a:t>
            </a:r>
            <a:r>
              <a:rPr lang="fa-IR" sz="3600" dirty="0" smtClean="0"/>
              <a:t> و بهبود دارد.</a:t>
            </a:r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1706633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Low"/>
            <a:r>
              <a:rPr lang="fa-IR" dirty="0" smtClean="0"/>
              <a:t>اولین خودرو های </a:t>
            </a:r>
            <a:r>
              <a:rPr lang="fa-IR" dirty="0" err="1" smtClean="0"/>
              <a:t>خودران</a:t>
            </a:r>
            <a:endParaRPr lang="fa-I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77500" lnSpcReduction="20000"/>
          </a:bodyPr>
          <a:lstStyle/>
          <a:p>
            <a:pPr algn="r"/>
            <a:r>
              <a:rPr lang="fa-IR" sz="3600" dirty="0" smtClean="0"/>
              <a:t>اولین خودرو های </a:t>
            </a:r>
            <a:r>
              <a:rPr lang="fa-IR" sz="3600" dirty="0" err="1" smtClean="0"/>
              <a:t>خودران</a:t>
            </a:r>
            <a:r>
              <a:rPr lang="fa-IR" sz="3600" dirty="0" smtClean="0"/>
              <a:t> سطح4 بی </a:t>
            </a:r>
            <a:r>
              <a:rPr lang="fa-IR" sz="3600" dirty="0" err="1" smtClean="0"/>
              <a:t>امو</a:t>
            </a:r>
            <a:r>
              <a:rPr lang="fa-IR" sz="3600" dirty="0" smtClean="0"/>
              <a:t> در سال 2021 عرضه میشود. بر اساس گفته های این خودرو ساز </a:t>
            </a:r>
            <a:r>
              <a:rPr lang="fa-IR" sz="3600" dirty="0" err="1" smtClean="0"/>
              <a:t>المانی</a:t>
            </a:r>
            <a:r>
              <a:rPr lang="fa-IR" sz="3600" dirty="0" smtClean="0"/>
              <a:t> تا سال 2030 خودرو های </a:t>
            </a:r>
            <a:r>
              <a:rPr lang="fa-IR" sz="3600" dirty="0" err="1" smtClean="0"/>
              <a:t>خودران</a:t>
            </a:r>
            <a:r>
              <a:rPr lang="fa-IR" sz="3600" dirty="0" smtClean="0"/>
              <a:t> سطح 5 به بازار خواهند رسید.</a:t>
            </a:r>
            <a:endParaRPr lang="fa-IR" sz="3600" dirty="0"/>
          </a:p>
        </p:txBody>
      </p:sp>
    </p:spTree>
    <p:extLst>
      <p:ext uri="{BB962C8B-B14F-4D97-AF65-F5344CB8AC3E}">
        <p14:creationId xmlns:p14="http://schemas.microsoft.com/office/powerpoint/2010/main" val="2862310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تهیه کننده. </a:t>
            </a:r>
            <a:r>
              <a:rPr lang="fa-IR" dirty="0" err="1" smtClean="0"/>
              <a:t>مهدیار</a:t>
            </a:r>
            <a:r>
              <a:rPr lang="fa-IR" dirty="0" smtClean="0"/>
              <a:t> امیدوار </a:t>
            </a:r>
            <a:r>
              <a:rPr lang="fa-IR" dirty="0" err="1" smtClean="0"/>
              <a:t>طهرانی</a:t>
            </a:r>
            <a:endParaRPr lang="fa-I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52560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</TotalTime>
  <Words>121</Words>
  <Application>Microsoft Office PowerPoint</Application>
  <PresentationFormat>Widescreen</PresentationFormat>
  <Paragraphs>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Tahoma</vt:lpstr>
      <vt:lpstr>Trebuchet MS</vt:lpstr>
      <vt:lpstr>Wingdings 3</vt:lpstr>
      <vt:lpstr>Facet</vt:lpstr>
      <vt:lpstr>موضوع.خودرو های خودران</vt:lpstr>
      <vt:lpstr>خودرو های هوشمند و خودران چگونه هدایت میشوند</vt:lpstr>
      <vt:lpstr>اولین خودرو های خودران</vt:lpstr>
      <vt:lpstr>تهیه کننده. مهدیار امیدوار طهرانی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موضوع.خودرو های خودران</dc:title>
  <dc:creator>Omidvar</dc:creator>
  <cp:lastModifiedBy>Omidvar</cp:lastModifiedBy>
  <cp:revision>7</cp:revision>
  <dcterms:created xsi:type="dcterms:W3CDTF">2019-08-05T13:09:57Z</dcterms:created>
  <dcterms:modified xsi:type="dcterms:W3CDTF">2019-08-05T14:13:02Z</dcterms:modified>
</cp:coreProperties>
</file>