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75" r:id="rId7"/>
    <p:sldId id="276" r:id="rId8"/>
    <p:sldId id="277" r:id="rId9"/>
    <p:sldId id="278" r:id="rId10"/>
    <p:sldId id="279" r:id="rId11"/>
    <p:sldId id="280" r:id="rId12"/>
    <p:sldId id="281" r:id="rId13"/>
    <p:sldId id="282" r:id="rId14"/>
    <p:sldId id="283" r:id="rId15"/>
    <p:sldId id="284" r:id="rId16"/>
    <p:sldId id="285" r:id="rId17"/>
    <p:sldId id="264" r:id="rId18"/>
    <p:sldId id="265"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heri" initials="T" lastIdx="1" clrIdx="0">
    <p:extLst>
      <p:ext uri="{19B8F6BF-5375-455C-9EA6-DF929625EA0E}">
        <p15:presenceInfo xmlns:p15="http://schemas.microsoft.com/office/powerpoint/2012/main" userId="Taher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2/14/2021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2/14/2021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2/14/2021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2/14/2021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2/14/2021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2/14/2021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2/14/2021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2/14/2021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2/14/2021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2/14/2021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2/14/2021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2/14/2021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2/14/2021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2/14/2021</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2/14/2021</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D209E-5FF9-4947-8890-079D118E2CA9}"/>
              </a:ext>
            </a:extLst>
          </p:cNvPr>
          <p:cNvSpPr>
            <a:spLocks noGrp="1"/>
          </p:cNvSpPr>
          <p:nvPr>
            <p:ph type="ctrTitle"/>
          </p:nvPr>
        </p:nvSpPr>
        <p:spPr>
          <a:xfrm>
            <a:off x="3924263" y="-185530"/>
            <a:ext cx="3775251" cy="1690250"/>
          </a:xfrm>
        </p:spPr>
        <p:txBody>
          <a:bodyPr/>
          <a:lstStyle/>
          <a:p>
            <a:pPr algn="r" rtl="1"/>
            <a:r>
              <a:rPr lang="fa-IR" sz="8000" dirty="0">
                <a:latin typeface="IranNastaliq" panose="02020505000000020003" pitchFamily="18" charset="0"/>
                <a:cs typeface="IranNastaliq" panose="02020505000000020003" pitchFamily="18" charset="0"/>
              </a:rPr>
              <a:t>بسم الله الرحمن  الرحیم</a:t>
            </a:r>
            <a:endParaRPr lang="en-US" sz="8000" dirty="0">
              <a:latin typeface="IranNastaliq" panose="02020505000000020003" pitchFamily="18" charset="0"/>
              <a:cs typeface="IranNastaliq" panose="02020505000000020003" pitchFamily="18" charset="0"/>
            </a:endParaRPr>
          </a:p>
        </p:txBody>
      </p:sp>
      <p:sp>
        <p:nvSpPr>
          <p:cNvPr id="3" name="Subtitle 2">
            <a:extLst>
              <a:ext uri="{FF2B5EF4-FFF2-40B4-BE49-F238E27FC236}">
                <a16:creationId xmlns:a16="http://schemas.microsoft.com/office/drawing/2014/main" id="{193C66FA-89E1-4748-A46E-33CEAE3B0488}"/>
              </a:ext>
            </a:extLst>
          </p:cNvPr>
          <p:cNvSpPr>
            <a:spLocks noGrp="1"/>
          </p:cNvSpPr>
          <p:nvPr>
            <p:ph type="subTitle" idx="1"/>
          </p:nvPr>
        </p:nvSpPr>
        <p:spPr>
          <a:xfrm>
            <a:off x="525888" y="2511885"/>
            <a:ext cx="10572000" cy="3465588"/>
          </a:xfrm>
        </p:spPr>
        <p:txBody>
          <a:bodyPr>
            <a:normAutofit/>
          </a:bodyPr>
          <a:lstStyle/>
          <a:p>
            <a:pPr algn="ctr" rtl="1"/>
            <a:r>
              <a:rPr lang="fa-IR" sz="5400" dirty="0">
                <a:latin typeface="IranNastaliq" panose="02020505000000020003" pitchFamily="18" charset="0"/>
                <a:cs typeface="IranNastaliq" panose="02020505000000020003" pitchFamily="18" charset="0"/>
              </a:rPr>
              <a:t>موضوع </a:t>
            </a:r>
            <a:r>
              <a:rPr lang="fa-IR" sz="5400" dirty="0">
                <a:latin typeface="IranNastaliq" panose="02020505000000020003" pitchFamily="18" charset="0"/>
                <a:cs typeface="2  Nazanin" panose="00000400000000000000" pitchFamily="2" charset="-78"/>
              </a:rPr>
              <a:t>22</a:t>
            </a:r>
            <a:r>
              <a:rPr lang="fa-IR" sz="5400" dirty="0">
                <a:latin typeface="IranNastaliq" panose="02020505000000020003" pitchFamily="18" charset="0"/>
                <a:cs typeface="IranNastaliq" panose="02020505000000020003" pitchFamily="18" charset="0"/>
              </a:rPr>
              <a:t> بهمن</a:t>
            </a:r>
          </a:p>
          <a:p>
            <a:pPr algn="ctr" rtl="1"/>
            <a:r>
              <a:rPr lang="fa-IR" sz="5400" dirty="0">
                <a:latin typeface="IranNastaliq" panose="02020505000000020003" pitchFamily="18" charset="0"/>
                <a:cs typeface="IranNastaliq" panose="02020505000000020003" pitchFamily="18" charset="0"/>
              </a:rPr>
              <a:t>محمد پا رسا نورائیان</a:t>
            </a:r>
            <a:endParaRPr lang="en-US" sz="5400" dirty="0">
              <a:latin typeface="IranNastaliq" panose="02020505000000020003" pitchFamily="18" charset="0"/>
              <a:cs typeface="IranNastaliq" panose="02020505000000020003" pitchFamily="18" charset="0"/>
            </a:endParaRPr>
          </a:p>
        </p:txBody>
      </p:sp>
      <p:pic>
        <p:nvPicPr>
          <p:cNvPr id="7" name="Picture 6">
            <a:extLst>
              <a:ext uri="{FF2B5EF4-FFF2-40B4-BE49-F238E27FC236}">
                <a16:creationId xmlns:a16="http://schemas.microsoft.com/office/drawing/2014/main" id="{FA8B2EC2-2377-4B82-9B61-94B20E09CE10}"/>
              </a:ext>
            </a:extLst>
          </p:cNvPr>
          <p:cNvPicPr>
            <a:picLocks noChangeAspect="1"/>
          </p:cNvPicPr>
          <p:nvPr/>
        </p:nvPicPr>
        <p:blipFill>
          <a:blip r:embed="rId2"/>
          <a:stretch>
            <a:fillRect/>
          </a:stretch>
        </p:blipFill>
        <p:spPr>
          <a:xfrm>
            <a:off x="1206890" y="1278092"/>
            <a:ext cx="2452067" cy="3465588"/>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8" name="Rectangle 7">
            <a:extLst>
              <a:ext uri="{FF2B5EF4-FFF2-40B4-BE49-F238E27FC236}">
                <a16:creationId xmlns:a16="http://schemas.microsoft.com/office/drawing/2014/main" id="{71A03CD3-403C-4AE0-AE86-3C27820D4255}"/>
              </a:ext>
            </a:extLst>
          </p:cNvPr>
          <p:cNvSpPr/>
          <p:nvPr/>
        </p:nvSpPr>
        <p:spPr>
          <a:xfrm>
            <a:off x="0" y="5847593"/>
            <a:ext cx="12192000" cy="1010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E2BE38BE-AD8C-4652-82F6-1E1078B2306B}"/>
              </a:ext>
            </a:extLst>
          </p:cNvPr>
          <p:cNvSpPr/>
          <p:nvPr/>
        </p:nvSpPr>
        <p:spPr>
          <a:xfrm>
            <a:off x="0" y="4873559"/>
            <a:ext cx="12192000" cy="974034"/>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12513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4326D-EB8A-42FC-9BFF-CC305568B561}"/>
              </a:ext>
            </a:extLst>
          </p:cNvPr>
          <p:cNvSpPr>
            <a:spLocks noGrp="1"/>
          </p:cNvSpPr>
          <p:nvPr>
            <p:ph type="title"/>
          </p:nvPr>
        </p:nvSpPr>
        <p:spPr>
          <a:xfrm>
            <a:off x="810000" y="4374476"/>
            <a:ext cx="45719" cy="45719"/>
          </a:xfrm>
        </p:spPr>
        <p:txBody>
          <a:bodyPr/>
          <a:lstStyle/>
          <a:p>
            <a:r>
              <a:rPr lang="fa-IR" dirty="0"/>
              <a:t>  </a:t>
            </a:r>
            <a:endParaRPr lang="en-US" dirty="0"/>
          </a:p>
        </p:txBody>
      </p:sp>
      <p:sp>
        <p:nvSpPr>
          <p:cNvPr id="3" name="Text Placeholder 2">
            <a:extLst>
              <a:ext uri="{FF2B5EF4-FFF2-40B4-BE49-F238E27FC236}">
                <a16:creationId xmlns:a16="http://schemas.microsoft.com/office/drawing/2014/main" id="{C2856C82-E877-4217-A5ED-BAF5BE46ADF5}"/>
              </a:ext>
            </a:extLst>
          </p:cNvPr>
          <p:cNvSpPr>
            <a:spLocks noGrp="1"/>
          </p:cNvSpPr>
          <p:nvPr>
            <p:ph type="body" idx="1"/>
          </p:nvPr>
        </p:nvSpPr>
        <p:spPr>
          <a:xfrm flipH="1" flipV="1">
            <a:off x="11371417" y="5715156"/>
            <a:ext cx="45719" cy="45719"/>
          </a:xfrm>
        </p:spPr>
        <p:txBody>
          <a:bodyPr/>
          <a:lstStyle/>
          <a:p>
            <a:r>
              <a:rPr lang="fa-IR" dirty="0"/>
              <a:t> </a:t>
            </a:r>
            <a:endParaRPr lang="en-US" dirty="0"/>
          </a:p>
        </p:txBody>
      </p:sp>
      <p:pic>
        <p:nvPicPr>
          <p:cNvPr id="4" name="Picture 3">
            <a:extLst>
              <a:ext uri="{FF2B5EF4-FFF2-40B4-BE49-F238E27FC236}">
                <a16:creationId xmlns:a16="http://schemas.microsoft.com/office/drawing/2014/main" id="{E70A0E64-5E79-4201-9D11-6118209846EB}"/>
              </a:ext>
            </a:extLst>
          </p:cNvPr>
          <p:cNvPicPr>
            <a:picLocks noChangeAspect="1"/>
          </p:cNvPicPr>
          <p:nvPr/>
        </p:nvPicPr>
        <p:blipFill>
          <a:blip r:embed="rId2"/>
          <a:stretch>
            <a:fillRect/>
          </a:stretch>
        </p:blipFill>
        <p:spPr>
          <a:xfrm>
            <a:off x="2781042" y="619015"/>
            <a:ext cx="6460772" cy="3801180"/>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426220198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D1800-44E1-4902-8D83-26A10FB6F088}"/>
              </a:ext>
            </a:extLst>
          </p:cNvPr>
          <p:cNvSpPr>
            <a:spLocks noGrp="1"/>
          </p:cNvSpPr>
          <p:nvPr>
            <p:ph type="title"/>
          </p:nvPr>
        </p:nvSpPr>
        <p:spPr>
          <a:xfrm>
            <a:off x="810000" y="4374476"/>
            <a:ext cx="45719" cy="45719"/>
          </a:xfrm>
        </p:spPr>
        <p:txBody>
          <a:bodyPr/>
          <a:lstStyle/>
          <a:p>
            <a:r>
              <a:rPr lang="fa-IR" dirty="0"/>
              <a:t> </a:t>
            </a:r>
            <a:endParaRPr lang="en-US" dirty="0"/>
          </a:p>
        </p:txBody>
      </p:sp>
      <p:sp>
        <p:nvSpPr>
          <p:cNvPr id="3" name="Text Placeholder 2">
            <a:extLst>
              <a:ext uri="{FF2B5EF4-FFF2-40B4-BE49-F238E27FC236}">
                <a16:creationId xmlns:a16="http://schemas.microsoft.com/office/drawing/2014/main" id="{749CA047-B0BA-432F-AA74-70DB2E8737E4}"/>
              </a:ext>
            </a:extLst>
          </p:cNvPr>
          <p:cNvSpPr>
            <a:spLocks noGrp="1"/>
          </p:cNvSpPr>
          <p:nvPr>
            <p:ph type="body" idx="1"/>
          </p:nvPr>
        </p:nvSpPr>
        <p:spPr>
          <a:xfrm flipV="1">
            <a:off x="810000" y="5715156"/>
            <a:ext cx="45719" cy="45719"/>
          </a:xfrm>
        </p:spPr>
        <p:txBody>
          <a:bodyPr/>
          <a:lstStyle/>
          <a:p>
            <a:r>
              <a:rPr lang="fa-IR" dirty="0"/>
              <a:t> </a:t>
            </a:r>
            <a:endParaRPr lang="en-US" dirty="0"/>
          </a:p>
        </p:txBody>
      </p:sp>
      <p:pic>
        <p:nvPicPr>
          <p:cNvPr id="4" name="Picture 3">
            <a:extLst>
              <a:ext uri="{FF2B5EF4-FFF2-40B4-BE49-F238E27FC236}">
                <a16:creationId xmlns:a16="http://schemas.microsoft.com/office/drawing/2014/main" id="{7F7966FA-04CB-4635-9199-65838BF90C2D}"/>
              </a:ext>
            </a:extLst>
          </p:cNvPr>
          <p:cNvPicPr>
            <a:picLocks noChangeAspect="1"/>
          </p:cNvPicPr>
          <p:nvPr/>
        </p:nvPicPr>
        <p:blipFill>
          <a:blip r:embed="rId2"/>
          <a:stretch>
            <a:fillRect/>
          </a:stretch>
        </p:blipFill>
        <p:spPr>
          <a:xfrm>
            <a:off x="1409161" y="699546"/>
            <a:ext cx="9373678" cy="372064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3836408294"/>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CE174-1D81-4CB0-85D9-6A700C235874}"/>
              </a:ext>
            </a:extLst>
          </p:cNvPr>
          <p:cNvSpPr>
            <a:spLocks noGrp="1"/>
          </p:cNvSpPr>
          <p:nvPr>
            <p:ph type="title"/>
          </p:nvPr>
        </p:nvSpPr>
        <p:spPr>
          <a:xfrm>
            <a:off x="810000" y="4320208"/>
            <a:ext cx="45719" cy="99987"/>
          </a:xfrm>
        </p:spPr>
        <p:txBody>
          <a:bodyPr/>
          <a:lstStyle/>
          <a:p>
            <a:r>
              <a:rPr lang="fa-IR" dirty="0"/>
              <a:t> </a:t>
            </a:r>
            <a:endParaRPr lang="en-US" dirty="0"/>
          </a:p>
        </p:txBody>
      </p:sp>
      <p:sp>
        <p:nvSpPr>
          <p:cNvPr id="3" name="Text Placeholder 2">
            <a:extLst>
              <a:ext uri="{FF2B5EF4-FFF2-40B4-BE49-F238E27FC236}">
                <a16:creationId xmlns:a16="http://schemas.microsoft.com/office/drawing/2014/main" id="{3542E1E8-40DA-4B2B-BED0-C8E6D27E431E}"/>
              </a:ext>
            </a:extLst>
          </p:cNvPr>
          <p:cNvSpPr>
            <a:spLocks noGrp="1"/>
          </p:cNvSpPr>
          <p:nvPr>
            <p:ph type="body" idx="1"/>
          </p:nvPr>
        </p:nvSpPr>
        <p:spPr>
          <a:xfrm flipV="1">
            <a:off x="810000" y="5715156"/>
            <a:ext cx="45719" cy="45719"/>
          </a:xfrm>
        </p:spPr>
        <p:txBody>
          <a:bodyPr/>
          <a:lstStyle/>
          <a:p>
            <a:r>
              <a:rPr lang="fa-IR" dirty="0"/>
              <a:t> </a:t>
            </a:r>
            <a:endParaRPr lang="en-US" dirty="0"/>
          </a:p>
        </p:txBody>
      </p:sp>
      <p:pic>
        <p:nvPicPr>
          <p:cNvPr id="4" name="Picture 3">
            <a:extLst>
              <a:ext uri="{FF2B5EF4-FFF2-40B4-BE49-F238E27FC236}">
                <a16:creationId xmlns:a16="http://schemas.microsoft.com/office/drawing/2014/main" id="{7CEEBCF4-C6E2-42F2-8C72-9B281D20DA5E}"/>
              </a:ext>
            </a:extLst>
          </p:cNvPr>
          <p:cNvPicPr>
            <a:picLocks noChangeAspect="1"/>
          </p:cNvPicPr>
          <p:nvPr/>
        </p:nvPicPr>
        <p:blipFill>
          <a:blip r:embed="rId2"/>
          <a:stretch>
            <a:fillRect/>
          </a:stretch>
        </p:blipFill>
        <p:spPr>
          <a:xfrm>
            <a:off x="2633793" y="806615"/>
            <a:ext cx="6924413" cy="3513593"/>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911414521"/>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20A92-4AC4-4CA8-96CB-4B202EB2CA8B}"/>
              </a:ext>
            </a:extLst>
          </p:cNvPr>
          <p:cNvSpPr>
            <a:spLocks noGrp="1"/>
          </p:cNvSpPr>
          <p:nvPr>
            <p:ph type="title"/>
          </p:nvPr>
        </p:nvSpPr>
        <p:spPr>
          <a:xfrm>
            <a:off x="810000" y="4306956"/>
            <a:ext cx="45719" cy="113239"/>
          </a:xfrm>
        </p:spPr>
        <p:txBody>
          <a:bodyPr/>
          <a:lstStyle/>
          <a:p>
            <a:r>
              <a:rPr lang="fa-IR" dirty="0"/>
              <a:t> </a:t>
            </a:r>
            <a:endParaRPr lang="en-US" dirty="0"/>
          </a:p>
        </p:txBody>
      </p:sp>
      <p:sp>
        <p:nvSpPr>
          <p:cNvPr id="3" name="Text Placeholder 2">
            <a:extLst>
              <a:ext uri="{FF2B5EF4-FFF2-40B4-BE49-F238E27FC236}">
                <a16:creationId xmlns:a16="http://schemas.microsoft.com/office/drawing/2014/main" id="{44330CAB-00BB-4699-9DCC-FC7103043950}"/>
              </a:ext>
            </a:extLst>
          </p:cNvPr>
          <p:cNvSpPr>
            <a:spLocks noGrp="1"/>
          </p:cNvSpPr>
          <p:nvPr>
            <p:ph type="body" idx="1"/>
          </p:nvPr>
        </p:nvSpPr>
        <p:spPr>
          <a:xfrm flipH="1" flipV="1">
            <a:off x="662609" y="5715156"/>
            <a:ext cx="147391" cy="45719"/>
          </a:xfrm>
        </p:spPr>
        <p:txBody>
          <a:bodyPr/>
          <a:lstStyle/>
          <a:p>
            <a:r>
              <a:rPr lang="fa-IR" dirty="0"/>
              <a:t> </a:t>
            </a:r>
            <a:endParaRPr lang="en-US" dirty="0"/>
          </a:p>
        </p:txBody>
      </p:sp>
      <p:pic>
        <p:nvPicPr>
          <p:cNvPr id="4" name="Picture 3">
            <a:extLst>
              <a:ext uri="{FF2B5EF4-FFF2-40B4-BE49-F238E27FC236}">
                <a16:creationId xmlns:a16="http://schemas.microsoft.com/office/drawing/2014/main" id="{D2762A79-AF8C-4CF6-958B-451D537C7EFB}"/>
              </a:ext>
            </a:extLst>
          </p:cNvPr>
          <p:cNvPicPr>
            <a:picLocks noChangeAspect="1"/>
          </p:cNvPicPr>
          <p:nvPr/>
        </p:nvPicPr>
        <p:blipFill>
          <a:blip r:embed="rId2"/>
          <a:stretch>
            <a:fillRect/>
          </a:stretch>
        </p:blipFill>
        <p:spPr>
          <a:xfrm>
            <a:off x="2542625" y="1029604"/>
            <a:ext cx="7106750" cy="327735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69823962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D32AF-2FF7-47FC-B518-3BB6371D4C35}"/>
              </a:ext>
            </a:extLst>
          </p:cNvPr>
          <p:cNvSpPr>
            <a:spLocks noGrp="1"/>
          </p:cNvSpPr>
          <p:nvPr>
            <p:ph type="title"/>
          </p:nvPr>
        </p:nvSpPr>
        <p:spPr>
          <a:xfrm flipV="1">
            <a:off x="810000" y="4420196"/>
            <a:ext cx="45719" cy="337334"/>
          </a:xfrm>
        </p:spPr>
        <p:txBody>
          <a:bodyPr/>
          <a:lstStyle/>
          <a:p>
            <a:r>
              <a:rPr lang="fa-IR" dirty="0"/>
              <a:t> </a:t>
            </a:r>
            <a:endParaRPr lang="en-US" dirty="0"/>
          </a:p>
        </p:txBody>
      </p:sp>
      <p:sp>
        <p:nvSpPr>
          <p:cNvPr id="3" name="Text Placeholder 2">
            <a:extLst>
              <a:ext uri="{FF2B5EF4-FFF2-40B4-BE49-F238E27FC236}">
                <a16:creationId xmlns:a16="http://schemas.microsoft.com/office/drawing/2014/main" id="{E1ED2A28-F967-40A4-81DB-75D833D837D1}"/>
              </a:ext>
            </a:extLst>
          </p:cNvPr>
          <p:cNvSpPr>
            <a:spLocks noGrp="1"/>
          </p:cNvSpPr>
          <p:nvPr>
            <p:ph type="body" idx="1"/>
          </p:nvPr>
        </p:nvSpPr>
        <p:spPr>
          <a:xfrm flipH="1">
            <a:off x="668571" y="5377822"/>
            <a:ext cx="141429" cy="337334"/>
          </a:xfrm>
        </p:spPr>
        <p:txBody>
          <a:bodyPr/>
          <a:lstStyle/>
          <a:p>
            <a:r>
              <a:rPr lang="fa-IR" dirty="0"/>
              <a:t> </a:t>
            </a:r>
            <a:endParaRPr lang="en-US" dirty="0"/>
          </a:p>
        </p:txBody>
      </p:sp>
      <p:pic>
        <p:nvPicPr>
          <p:cNvPr id="4" name="Picture 3">
            <a:extLst>
              <a:ext uri="{FF2B5EF4-FFF2-40B4-BE49-F238E27FC236}">
                <a16:creationId xmlns:a16="http://schemas.microsoft.com/office/drawing/2014/main" id="{E7890B2D-9149-48B1-8B91-183889C90452}"/>
              </a:ext>
            </a:extLst>
          </p:cNvPr>
          <p:cNvPicPr>
            <a:picLocks noChangeAspect="1"/>
          </p:cNvPicPr>
          <p:nvPr/>
        </p:nvPicPr>
        <p:blipFill>
          <a:blip r:embed="rId2"/>
          <a:stretch>
            <a:fillRect/>
          </a:stretch>
        </p:blipFill>
        <p:spPr>
          <a:xfrm>
            <a:off x="340877" y="1142844"/>
            <a:ext cx="11510246" cy="3328704"/>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390090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82440-BA1A-4B88-BB7E-3CFA165846F5}"/>
              </a:ext>
            </a:extLst>
          </p:cNvPr>
          <p:cNvSpPr>
            <a:spLocks noGrp="1"/>
          </p:cNvSpPr>
          <p:nvPr>
            <p:ph type="title"/>
          </p:nvPr>
        </p:nvSpPr>
        <p:spPr>
          <a:xfrm flipV="1">
            <a:off x="810000" y="4420195"/>
            <a:ext cx="197165" cy="45719"/>
          </a:xfrm>
        </p:spPr>
        <p:txBody>
          <a:bodyPr/>
          <a:lstStyle/>
          <a:p>
            <a:r>
              <a:rPr lang="fa-IR" dirty="0"/>
              <a:t> </a:t>
            </a:r>
            <a:endParaRPr lang="en-US" dirty="0"/>
          </a:p>
        </p:txBody>
      </p:sp>
      <p:sp>
        <p:nvSpPr>
          <p:cNvPr id="3" name="Text Placeholder 2">
            <a:extLst>
              <a:ext uri="{FF2B5EF4-FFF2-40B4-BE49-F238E27FC236}">
                <a16:creationId xmlns:a16="http://schemas.microsoft.com/office/drawing/2014/main" id="{8C0BF8BE-82C9-48B8-B5D8-72A886269A6F}"/>
              </a:ext>
            </a:extLst>
          </p:cNvPr>
          <p:cNvSpPr>
            <a:spLocks noGrp="1"/>
          </p:cNvSpPr>
          <p:nvPr>
            <p:ph type="body" idx="1"/>
          </p:nvPr>
        </p:nvSpPr>
        <p:spPr>
          <a:xfrm flipH="1">
            <a:off x="612835" y="5551334"/>
            <a:ext cx="197165" cy="163822"/>
          </a:xfrm>
        </p:spPr>
        <p:txBody>
          <a:bodyPr/>
          <a:lstStyle/>
          <a:p>
            <a:r>
              <a:rPr lang="fa-IR" dirty="0"/>
              <a:t>  </a:t>
            </a:r>
            <a:endParaRPr lang="en-US" dirty="0"/>
          </a:p>
        </p:txBody>
      </p:sp>
      <p:pic>
        <p:nvPicPr>
          <p:cNvPr id="4" name="Picture 3">
            <a:extLst>
              <a:ext uri="{FF2B5EF4-FFF2-40B4-BE49-F238E27FC236}">
                <a16:creationId xmlns:a16="http://schemas.microsoft.com/office/drawing/2014/main" id="{99678632-1E8C-4ECD-8611-728780113ED8}"/>
              </a:ext>
            </a:extLst>
          </p:cNvPr>
          <p:cNvPicPr>
            <a:picLocks noChangeAspect="1"/>
          </p:cNvPicPr>
          <p:nvPr/>
        </p:nvPicPr>
        <p:blipFill>
          <a:blip r:embed="rId2"/>
          <a:stretch>
            <a:fillRect/>
          </a:stretch>
        </p:blipFill>
        <p:spPr>
          <a:xfrm>
            <a:off x="212850" y="1085394"/>
            <a:ext cx="11766300" cy="333480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4048496072"/>
      </p:ext>
    </p:extLst>
  </p:cSld>
  <p:clrMapOvr>
    <a:masterClrMapping/>
  </p:clrMapOvr>
  <mc:AlternateContent xmlns:mc="http://schemas.openxmlformats.org/markup-compatibility/2006">
    <mc:Choice xmlns:p14="http://schemas.microsoft.com/office/powerpoint/2010/main" Requires="p14">
      <p:transition spd="slow" p14:dur="1400">
        <p:blinds/>
      </p:transition>
    </mc:Choice>
    <mc:Fallback>
      <p:transition spd="slow">
        <p:blind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F9DC2-0A84-465C-B611-10722AF80903}"/>
              </a:ext>
            </a:extLst>
          </p:cNvPr>
          <p:cNvSpPr>
            <a:spLocks noGrp="1"/>
          </p:cNvSpPr>
          <p:nvPr>
            <p:ph type="title"/>
          </p:nvPr>
        </p:nvSpPr>
        <p:spPr>
          <a:xfrm flipH="1">
            <a:off x="636104" y="4187686"/>
            <a:ext cx="173896" cy="232509"/>
          </a:xfrm>
        </p:spPr>
        <p:txBody>
          <a:bodyPr/>
          <a:lstStyle/>
          <a:p>
            <a:r>
              <a:rPr lang="fa-IR" dirty="0"/>
              <a:t> </a:t>
            </a:r>
            <a:endParaRPr lang="en-US" dirty="0"/>
          </a:p>
        </p:txBody>
      </p:sp>
      <p:sp>
        <p:nvSpPr>
          <p:cNvPr id="3" name="Text Placeholder 2">
            <a:extLst>
              <a:ext uri="{FF2B5EF4-FFF2-40B4-BE49-F238E27FC236}">
                <a16:creationId xmlns:a16="http://schemas.microsoft.com/office/drawing/2014/main" id="{26006F6F-D8FA-4D4F-AE92-55C3842FA1E9}"/>
              </a:ext>
            </a:extLst>
          </p:cNvPr>
          <p:cNvSpPr>
            <a:spLocks noGrp="1"/>
          </p:cNvSpPr>
          <p:nvPr>
            <p:ph type="body" idx="1"/>
          </p:nvPr>
        </p:nvSpPr>
        <p:spPr>
          <a:xfrm>
            <a:off x="810000" y="5632174"/>
            <a:ext cx="173896" cy="82982"/>
          </a:xfrm>
        </p:spPr>
        <p:txBody>
          <a:bodyPr/>
          <a:lstStyle/>
          <a:p>
            <a:r>
              <a:rPr lang="fa-IR" dirty="0"/>
              <a:t> </a:t>
            </a:r>
            <a:endParaRPr lang="en-US" dirty="0"/>
          </a:p>
        </p:txBody>
      </p:sp>
      <p:pic>
        <p:nvPicPr>
          <p:cNvPr id="4" name="Picture 3">
            <a:extLst>
              <a:ext uri="{FF2B5EF4-FFF2-40B4-BE49-F238E27FC236}">
                <a16:creationId xmlns:a16="http://schemas.microsoft.com/office/drawing/2014/main" id="{90371F7B-A100-47D5-A40A-2FE2AE8CD21F}"/>
              </a:ext>
            </a:extLst>
          </p:cNvPr>
          <p:cNvPicPr>
            <a:picLocks noChangeAspect="1"/>
          </p:cNvPicPr>
          <p:nvPr/>
        </p:nvPicPr>
        <p:blipFill>
          <a:blip r:embed="rId2"/>
          <a:stretch>
            <a:fillRect/>
          </a:stretch>
        </p:blipFill>
        <p:spPr>
          <a:xfrm>
            <a:off x="205408" y="1332711"/>
            <a:ext cx="11781183" cy="285497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2949204471"/>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04AFE4F-CD9D-4E56-8609-5CE9408FEF1D}"/>
              </a:ext>
            </a:extLst>
          </p:cNvPr>
          <p:cNvPicPr>
            <a:picLocks noChangeAspect="1"/>
          </p:cNvPicPr>
          <p:nvPr/>
        </p:nvPicPr>
        <p:blipFill>
          <a:blip r:embed="rId2"/>
          <a:stretch>
            <a:fillRect/>
          </a:stretch>
        </p:blipFill>
        <p:spPr>
          <a:xfrm>
            <a:off x="3013214" y="1251709"/>
            <a:ext cx="5715000" cy="401002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10105888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131494-3341-473D-8EFF-F1B362A8D5E0}"/>
              </a:ext>
            </a:extLst>
          </p:cNvPr>
          <p:cNvSpPr txBox="1"/>
          <p:nvPr/>
        </p:nvSpPr>
        <p:spPr>
          <a:xfrm>
            <a:off x="2769702" y="331304"/>
            <a:ext cx="5247861" cy="4508927"/>
          </a:xfrm>
          <a:prstGeom prst="rect">
            <a:avLst/>
          </a:prstGeom>
          <a:noFill/>
        </p:spPr>
        <p:txBody>
          <a:bodyPr wrap="square" rtlCol="0">
            <a:spAutoFit/>
          </a:bodyPr>
          <a:lstStyle/>
          <a:p>
            <a:pPr algn="r" rtl="1"/>
            <a:r>
              <a:rPr lang="fa-IR" sz="28700" dirty="0">
                <a:latin typeface="Urdu Typesetting" panose="03020402040406030203" pitchFamily="66" charset="-78"/>
                <a:cs typeface="Urdu Typesetting" panose="03020402040406030203" pitchFamily="66" charset="-78"/>
              </a:rPr>
              <a:t>پایان</a:t>
            </a:r>
            <a:endParaRPr lang="en-US" sz="28700" dirty="0">
              <a:latin typeface="Urdu Typesetting" panose="03020402040406030203" pitchFamily="66" charset="-78"/>
              <a:cs typeface="Urdu Typesetting" panose="03020402040406030203" pitchFamily="66" charset="-78"/>
            </a:endParaRPr>
          </a:p>
        </p:txBody>
      </p:sp>
    </p:spTree>
    <p:extLst>
      <p:ext uri="{BB962C8B-B14F-4D97-AF65-F5344CB8AC3E}">
        <p14:creationId xmlns:p14="http://schemas.microsoft.com/office/powerpoint/2010/main" val="370223535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0BD4D-361B-4296-B1E3-D850BF8D32D3}"/>
              </a:ext>
            </a:extLst>
          </p:cNvPr>
          <p:cNvSpPr>
            <a:spLocks noGrp="1"/>
          </p:cNvSpPr>
          <p:nvPr>
            <p:ph type="title"/>
          </p:nvPr>
        </p:nvSpPr>
        <p:spPr>
          <a:xfrm>
            <a:off x="1073151" y="453956"/>
            <a:ext cx="3547533" cy="1687512"/>
          </a:xfrm>
        </p:spPr>
        <p:txBody>
          <a:bodyPr/>
          <a:lstStyle/>
          <a:p>
            <a:pPr algn="ctr" rtl="1"/>
            <a:r>
              <a:rPr lang="fa-IR" sz="8800" dirty="0">
                <a:latin typeface="IranNastaliq" panose="02020505000000020003" pitchFamily="18" charset="0"/>
                <a:cs typeface="2  Nazanin" panose="00000400000000000000" pitchFamily="2" charset="-78"/>
              </a:rPr>
              <a:t>22</a:t>
            </a:r>
            <a:r>
              <a:rPr lang="fa-IR" sz="8800" dirty="0">
                <a:latin typeface="IranNastaliq" panose="02020505000000020003" pitchFamily="18" charset="0"/>
                <a:cs typeface="IranNastaliq" panose="02020505000000020003" pitchFamily="18" charset="0"/>
              </a:rPr>
              <a:t> بهمن</a:t>
            </a:r>
            <a:endParaRPr lang="en-US" sz="8800" dirty="0">
              <a:latin typeface="IranNastaliq" panose="02020505000000020003" pitchFamily="18" charset="0"/>
              <a:cs typeface="IranNastaliq" panose="02020505000000020003" pitchFamily="18" charset="0"/>
            </a:endParaRPr>
          </a:p>
        </p:txBody>
      </p:sp>
      <p:pic>
        <p:nvPicPr>
          <p:cNvPr id="6" name="Content Placeholder 5">
            <a:extLst>
              <a:ext uri="{FF2B5EF4-FFF2-40B4-BE49-F238E27FC236}">
                <a16:creationId xmlns:a16="http://schemas.microsoft.com/office/drawing/2014/main" id="{F9E9A3FD-9BCB-4247-A43B-E1EFBFBC4A3A}"/>
              </a:ext>
            </a:extLst>
          </p:cNvPr>
          <p:cNvPicPr>
            <a:picLocks noGrp="1" noChangeAspect="1"/>
          </p:cNvPicPr>
          <p:nvPr>
            <p:ph idx="1"/>
          </p:nvPr>
        </p:nvPicPr>
        <p:blipFill>
          <a:blip r:embed="rId2"/>
          <a:stretch>
            <a:fillRect/>
          </a:stretch>
        </p:blipFill>
        <p:spPr>
          <a:xfrm>
            <a:off x="220366" y="2832841"/>
            <a:ext cx="6201698" cy="314747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4" name="Text Placeholder 3">
            <a:extLst>
              <a:ext uri="{FF2B5EF4-FFF2-40B4-BE49-F238E27FC236}">
                <a16:creationId xmlns:a16="http://schemas.microsoft.com/office/drawing/2014/main" id="{ACFF7F4D-BB08-4DD4-8F8B-8F521C8E317A}"/>
              </a:ext>
            </a:extLst>
          </p:cNvPr>
          <p:cNvSpPr>
            <a:spLocks noGrp="1"/>
          </p:cNvSpPr>
          <p:nvPr>
            <p:ph type="body" sz="half" idx="2"/>
          </p:nvPr>
        </p:nvSpPr>
        <p:spPr/>
        <p:txBody>
          <a:bodyPr/>
          <a:lstStyle/>
          <a:p>
            <a:r>
              <a:rPr lang="fa-IR" dirty="0"/>
              <a:t> </a:t>
            </a:r>
            <a:endParaRPr lang="en-US" dirty="0"/>
          </a:p>
        </p:txBody>
      </p:sp>
      <p:sp>
        <p:nvSpPr>
          <p:cNvPr id="9" name="TextBox 8">
            <a:extLst>
              <a:ext uri="{FF2B5EF4-FFF2-40B4-BE49-F238E27FC236}">
                <a16:creationId xmlns:a16="http://schemas.microsoft.com/office/drawing/2014/main" id="{26363BFD-2E7C-4AC1-84AA-442AD5702ED6}"/>
              </a:ext>
            </a:extLst>
          </p:cNvPr>
          <p:cNvSpPr txBox="1"/>
          <p:nvPr/>
        </p:nvSpPr>
        <p:spPr>
          <a:xfrm>
            <a:off x="6344737" y="705747"/>
            <a:ext cx="5754498" cy="6001643"/>
          </a:xfrm>
          <a:prstGeom prst="rect">
            <a:avLst/>
          </a:prstGeom>
          <a:noFill/>
        </p:spPr>
        <p:txBody>
          <a:bodyPr wrap="square">
            <a:spAutoFit/>
          </a:bodyPr>
          <a:lstStyle/>
          <a:p>
            <a:pPr algn="r" rtl="1"/>
            <a:r>
              <a:rPr lang="fa-IR" sz="3200" dirty="0">
                <a:cs typeface="2  Nazanin" panose="00000400000000000000" pitchFamily="2" charset="-78"/>
              </a:rPr>
              <a:t>از هفدهم تا 22 بهمن 57، ایران یکی از دوره های استثنایی تاریخ سیاسی جهان را گذراند. در این ایام، دو دولت در یک مرکز و بدون هیچ گونه مرزبندی مواجه بودند. دولتی که پشتوانه و عامل مشروعیت خود را از دست داده و از قدرت نظامی محروم گشته و با انقلابی عظیم روبرو بود. و دولتی دیگر متکی به رهبری انقلاب توده های میلیونی مردم که به جای قدرت نظامی، تنها به ارتش مردم وابستگی داشت.</a:t>
            </a:r>
          </a:p>
          <a:p>
            <a:pPr algn="r" rtl="1"/>
            <a:endParaRPr lang="fa-IR" sz="3200" dirty="0">
              <a:cs typeface="2  Nazanin" panose="00000400000000000000" pitchFamily="2" charset="-78"/>
            </a:endParaRPr>
          </a:p>
          <a:p>
            <a:pPr algn="r" rtl="1"/>
            <a:endParaRPr lang="fa-IR" sz="3200" dirty="0">
              <a:cs typeface="2  Nazanin" panose="00000400000000000000" pitchFamily="2" charset="-78"/>
            </a:endParaRPr>
          </a:p>
        </p:txBody>
      </p:sp>
    </p:spTree>
    <p:extLst>
      <p:ext uri="{BB962C8B-B14F-4D97-AF65-F5344CB8AC3E}">
        <p14:creationId xmlns:p14="http://schemas.microsoft.com/office/powerpoint/2010/main" val="344880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circle(in)">
                                      <p:cBhvr>
                                        <p:cTn id="1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00ED16-6CAC-4214-81FF-D906B34020FB}"/>
              </a:ext>
            </a:extLst>
          </p:cNvPr>
          <p:cNvSpPr txBox="1"/>
          <p:nvPr/>
        </p:nvSpPr>
        <p:spPr>
          <a:xfrm>
            <a:off x="569842" y="354162"/>
            <a:ext cx="10654747" cy="2062103"/>
          </a:xfrm>
          <a:prstGeom prst="rect">
            <a:avLst/>
          </a:prstGeom>
          <a:noFill/>
        </p:spPr>
        <p:txBody>
          <a:bodyPr wrap="square">
            <a:spAutoFit/>
          </a:bodyPr>
          <a:lstStyle/>
          <a:p>
            <a:pPr algn="r" rtl="1"/>
            <a:r>
              <a:rPr lang="fa-IR" sz="3200" dirty="0">
                <a:cs typeface="2  Nazanin" panose="00000400000000000000" pitchFamily="2" charset="-78"/>
              </a:rPr>
              <a:t>با وسعت یافتن دامنه های انقلاب، قرار بر این شد که سران ارتش پهلوی، دست به کودتا زده و با به دست گرفتن قدرت، انقلاب مردمی را سرکوب سازند. از این رو از ساعت چهار بعداز ظهر روز 21 بهمن 57، حکومت نظامی اعلام شد.</a:t>
            </a:r>
          </a:p>
          <a:p>
            <a:pPr algn="r" rtl="1"/>
            <a:endParaRPr lang="fa-IR" sz="3200" dirty="0">
              <a:cs typeface="2  Nazanin" panose="00000400000000000000" pitchFamily="2" charset="-78"/>
            </a:endParaRPr>
          </a:p>
        </p:txBody>
      </p:sp>
      <p:sp>
        <p:nvSpPr>
          <p:cNvPr id="5" name="TextBox 4">
            <a:extLst>
              <a:ext uri="{FF2B5EF4-FFF2-40B4-BE49-F238E27FC236}">
                <a16:creationId xmlns:a16="http://schemas.microsoft.com/office/drawing/2014/main" id="{AC8D0380-24D3-408B-B31F-16C5D621E651}"/>
              </a:ext>
            </a:extLst>
          </p:cNvPr>
          <p:cNvSpPr txBox="1"/>
          <p:nvPr/>
        </p:nvSpPr>
        <p:spPr>
          <a:xfrm>
            <a:off x="536712" y="1758424"/>
            <a:ext cx="10734261" cy="2554545"/>
          </a:xfrm>
          <a:prstGeom prst="rect">
            <a:avLst/>
          </a:prstGeom>
          <a:noFill/>
        </p:spPr>
        <p:txBody>
          <a:bodyPr wrap="square">
            <a:spAutoFit/>
          </a:bodyPr>
          <a:lstStyle/>
          <a:p>
            <a:pPr algn="r" rtl="1"/>
            <a:r>
              <a:rPr lang="fa-IR" sz="3200" dirty="0">
                <a:cs typeface="2  Nazanin" panose="00000400000000000000" pitchFamily="2" charset="-78"/>
              </a:rPr>
              <a:t>پس از اعلان حکومت نظامی، حضرت امام خمینی (ره) اعلام کرد که مردم به حکومت نظامی اعتنایی نکنند. مردم نیز همچنان به یورش خود به مراکز دولتی و نظامی و انتظامی ادامه دادند و تقریباً تمام این مراکز با اندک درگیری و مقاومت، تسخیر شد و به دست مردم افتاد.</a:t>
            </a:r>
          </a:p>
          <a:p>
            <a:pPr algn="r" rtl="1"/>
            <a:endParaRPr lang="fa-IR" sz="3200" dirty="0">
              <a:cs typeface="2  Nazanin" panose="00000400000000000000" pitchFamily="2" charset="-78"/>
            </a:endParaRPr>
          </a:p>
        </p:txBody>
      </p:sp>
      <p:sp>
        <p:nvSpPr>
          <p:cNvPr id="7" name="TextBox 6">
            <a:extLst>
              <a:ext uri="{FF2B5EF4-FFF2-40B4-BE49-F238E27FC236}">
                <a16:creationId xmlns:a16="http://schemas.microsoft.com/office/drawing/2014/main" id="{812FCDFD-45CA-4FC4-A15E-B02CE8E401D2}"/>
              </a:ext>
            </a:extLst>
          </p:cNvPr>
          <p:cNvSpPr txBox="1"/>
          <p:nvPr/>
        </p:nvSpPr>
        <p:spPr>
          <a:xfrm>
            <a:off x="178903" y="3694884"/>
            <a:ext cx="11164955" cy="3046988"/>
          </a:xfrm>
          <a:prstGeom prst="rect">
            <a:avLst/>
          </a:prstGeom>
          <a:noFill/>
        </p:spPr>
        <p:txBody>
          <a:bodyPr wrap="square">
            <a:spAutoFit/>
          </a:bodyPr>
          <a:lstStyle/>
          <a:p>
            <a:pPr algn="r" rtl="1"/>
            <a:r>
              <a:rPr lang="fa-IR" sz="3200" dirty="0">
                <a:cs typeface="2  Nazanin" panose="00000400000000000000" pitchFamily="2" charset="-78"/>
              </a:rPr>
              <a:t>این درگیری ها در روز بعد نیز به شدت ادامه یافت و در این روز هزاران زن و مرد و پیر و جوان، هر یک به اندازه توان خود برای سرنگونی نهایی رژیم ظلم و جور، کوشش کردند. آنها با سنگربندی در خیابان ها، سینه سپر کردن در برابر تانک ها و با فداکاری و جانفشانی، انقلاب را به پیروزی رساندند. نه فقط در تهران، بلکه در تمامی شهرهای ایران، درگیری مردم با بقایای رژیم شاه جریان داشت.</a:t>
            </a:r>
          </a:p>
          <a:p>
            <a:pPr algn="r" rtl="1"/>
            <a:endParaRPr lang="fa-IR" sz="3200" dirty="0">
              <a:cs typeface="2  Nazanin" panose="00000400000000000000" pitchFamily="2" charset="-78"/>
            </a:endParaRPr>
          </a:p>
        </p:txBody>
      </p:sp>
    </p:spTree>
    <p:extLst>
      <p:ext uri="{BB962C8B-B14F-4D97-AF65-F5344CB8AC3E}">
        <p14:creationId xmlns:p14="http://schemas.microsoft.com/office/powerpoint/2010/main" val="4811560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1000" fill="hold"/>
                                        <p:tgtEl>
                                          <p:spTgt spid="5"/>
                                        </p:tgtEl>
                                        <p:attrNameLst>
                                          <p:attrName>ppt_w</p:attrName>
                                        </p:attrNameLst>
                                      </p:cBhvr>
                                      <p:tavLst>
                                        <p:tav tm="0">
                                          <p:val>
                                            <p:fltVal val="0"/>
                                          </p:val>
                                        </p:tav>
                                        <p:tav tm="100000">
                                          <p:val>
                                            <p:strVal val="#ppt_w"/>
                                          </p:val>
                                        </p:tav>
                                      </p:tavLst>
                                    </p:anim>
                                    <p:anim calcmode="lin" valueType="num">
                                      <p:cBhvr>
                                        <p:cTn id="16" dur="1000" fill="hold"/>
                                        <p:tgtEl>
                                          <p:spTgt spid="5"/>
                                        </p:tgtEl>
                                        <p:attrNameLst>
                                          <p:attrName>ppt_h</p:attrName>
                                        </p:attrNameLst>
                                      </p:cBhvr>
                                      <p:tavLst>
                                        <p:tav tm="0">
                                          <p:val>
                                            <p:fltVal val="0"/>
                                          </p:val>
                                        </p:tav>
                                        <p:tav tm="100000">
                                          <p:val>
                                            <p:strVal val="#ppt_h"/>
                                          </p:val>
                                        </p:tav>
                                      </p:tavLst>
                                    </p:anim>
                                    <p:anim calcmode="lin" valueType="num">
                                      <p:cBhvr>
                                        <p:cTn id="17" dur="1000" fill="hold"/>
                                        <p:tgtEl>
                                          <p:spTgt spid="5"/>
                                        </p:tgtEl>
                                        <p:attrNameLst>
                                          <p:attrName>style.rotation</p:attrName>
                                        </p:attrNameLst>
                                      </p:cBhvr>
                                      <p:tavLst>
                                        <p:tav tm="0">
                                          <p:val>
                                            <p:fltVal val="90"/>
                                          </p:val>
                                        </p:tav>
                                        <p:tav tm="100000">
                                          <p:val>
                                            <p:fltVal val="0"/>
                                          </p:val>
                                        </p:tav>
                                      </p:tavLst>
                                    </p:anim>
                                    <p:animEffect transition="in" filter="fade">
                                      <p:cBhvr>
                                        <p:cTn id="18" dur="1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p:cTn id="23" dur="1000" fill="hold"/>
                                        <p:tgtEl>
                                          <p:spTgt spid="7"/>
                                        </p:tgtEl>
                                        <p:attrNameLst>
                                          <p:attrName>ppt_w</p:attrName>
                                        </p:attrNameLst>
                                      </p:cBhvr>
                                      <p:tavLst>
                                        <p:tav tm="0">
                                          <p:val>
                                            <p:fltVal val="0"/>
                                          </p:val>
                                        </p:tav>
                                        <p:tav tm="100000">
                                          <p:val>
                                            <p:strVal val="#ppt_w"/>
                                          </p:val>
                                        </p:tav>
                                      </p:tavLst>
                                    </p:anim>
                                    <p:anim calcmode="lin" valueType="num">
                                      <p:cBhvr>
                                        <p:cTn id="24" dur="1000" fill="hold"/>
                                        <p:tgtEl>
                                          <p:spTgt spid="7"/>
                                        </p:tgtEl>
                                        <p:attrNameLst>
                                          <p:attrName>ppt_h</p:attrName>
                                        </p:attrNameLst>
                                      </p:cBhvr>
                                      <p:tavLst>
                                        <p:tav tm="0">
                                          <p:val>
                                            <p:fltVal val="0"/>
                                          </p:val>
                                        </p:tav>
                                        <p:tav tm="100000">
                                          <p:val>
                                            <p:strVal val="#ppt_h"/>
                                          </p:val>
                                        </p:tav>
                                      </p:tavLst>
                                    </p:anim>
                                    <p:anim calcmode="lin" valueType="num">
                                      <p:cBhvr>
                                        <p:cTn id="25" dur="1000" fill="hold"/>
                                        <p:tgtEl>
                                          <p:spTgt spid="7"/>
                                        </p:tgtEl>
                                        <p:attrNameLst>
                                          <p:attrName>style.rotation</p:attrName>
                                        </p:attrNameLst>
                                      </p:cBhvr>
                                      <p:tavLst>
                                        <p:tav tm="0">
                                          <p:val>
                                            <p:fltVal val="90"/>
                                          </p:val>
                                        </p:tav>
                                        <p:tav tm="100000">
                                          <p:val>
                                            <p:fltVal val="0"/>
                                          </p:val>
                                        </p:tav>
                                      </p:tavLst>
                                    </p:anim>
                                    <p:animEffect transition="in" filter="fade">
                                      <p:cBhvr>
                                        <p:cTn id="26"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139C5B-0638-4D38-BC57-DB7874EF82D2}"/>
              </a:ext>
            </a:extLst>
          </p:cNvPr>
          <p:cNvSpPr txBox="1"/>
          <p:nvPr/>
        </p:nvSpPr>
        <p:spPr>
          <a:xfrm>
            <a:off x="2438402" y="874455"/>
            <a:ext cx="9276522" cy="2554545"/>
          </a:xfrm>
          <a:prstGeom prst="rect">
            <a:avLst/>
          </a:prstGeom>
          <a:noFill/>
        </p:spPr>
        <p:txBody>
          <a:bodyPr wrap="square">
            <a:spAutoFit/>
          </a:bodyPr>
          <a:lstStyle/>
          <a:p>
            <a:pPr algn="r" rtl="1"/>
            <a:r>
              <a:rPr lang="fa-IR" sz="3200" dirty="0">
                <a:cs typeface="2  Nazanin" panose="00000400000000000000" pitchFamily="2" charset="-78"/>
              </a:rPr>
              <a:t>هنگامی که خبر حرکت نیروهای نظامی از شهرهای مختلف ایران به سمت تهران برای سرکوب قیام مردم پخش شد، مردم شهرهای مسیر به درگیری با نیروهای نظامی پرداختند و با بستن راه، مانع حرکت آنها به سمت تهران شدند. برخی از فرماندهان رده بالای ارتش در این درگیری ها به دست مردم کشته شدند تا سرانجام، ارتش، بی طرفی خود را اعلام کرد.</a:t>
            </a:r>
            <a:endParaRPr lang="en-US" sz="3200" dirty="0">
              <a:cs typeface="2  Nazanin" panose="00000400000000000000" pitchFamily="2" charset="-78"/>
            </a:endParaRPr>
          </a:p>
        </p:txBody>
      </p:sp>
      <p:sp>
        <p:nvSpPr>
          <p:cNvPr id="5" name="TextBox 4">
            <a:extLst>
              <a:ext uri="{FF2B5EF4-FFF2-40B4-BE49-F238E27FC236}">
                <a16:creationId xmlns:a16="http://schemas.microsoft.com/office/drawing/2014/main" id="{7B844BC2-7F95-4E5F-9D61-FCC5AF03DB66}"/>
              </a:ext>
            </a:extLst>
          </p:cNvPr>
          <p:cNvSpPr txBox="1"/>
          <p:nvPr/>
        </p:nvSpPr>
        <p:spPr>
          <a:xfrm>
            <a:off x="2663688" y="3318570"/>
            <a:ext cx="9051236" cy="3539430"/>
          </a:xfrm>
          <a:prstGeom prst="rect">
            <a:avLst/>
          </a:prstGeom>
          <a:noFill/>
        </p:spPr>
        <p:txBody>
          <a:bodyPr wrap="square">
            <a:spAutoFit/>
          </a:bodyPr>
          <a:lstStyle/>
          <a:p>
            <a:pPr algn="r" rtl="1"/>
            <a:r>
              <a:rPr lang="fa-IR" sz="3200" dirty="0">
                <a:cs typeface="2  Nazanin" panose="00000400000000000000" pitchFamily="2" charset="-78"/>
              </a:rPr>
              <a:t>روز سرنوشت فرا رسید و در 22 بهمن 1357، نظام پوسیده ستمشاهی فرو ریخت و ریشه های فاسد دودمان سیاه پهلوی از این کشور اسلامی کنده شد. مبارزه پانزده ساله ملت مسلمان ایران به رهبری امام خمینی (ره) به ثمر رسید و با سرنگونی نظام 2500 ساله شاهنشاهی، انقلاب شکوهمند اسلامی ایران پیروز گردید.</a:t>
            </a:r>
          </a:p>
          <a:p>
            <a:pPr algn="r" rtl="1"/>
            <a:endParaRPr lang="fa-IR" sz="3200" dirty="0">
              <a:cs typeface="2  Nazanin" panose="00000400000000000000" pitchFamily="2" charset="-78"/>
            </a:endParaRPr>
          </a:p>
          <a:p>
            <a:pPr algn="r" rtl="1"/>
            <a:endParaRPr lang="fa-IR" sz="3200" dirty="0">
              <a:cs typeface="2  Nazanin" panose="00000400000000000000" pitchFamily="2" charset="-78"/>
            </a:endParaRPr>
          </a:p>
        </p:txBody>
      </p:sp>
      <p:pic>
        <p:nvPicPr>
          <p:cNvPr id="7" name="Picture 6">
            <a:extLst>
              <a:ext uri="{FF2B5EF4-FFF2-40B4-BE49-F238E27FC236}">
                <a16:creationId xmlns:a16="http://schemas.microsoft.com/office/drawing/2014/main" id="{FE07DC28-5113-456C-A213-E7C6502F3A14}"/>
              </a:ext>
            </a:extLst>
          </p:cNvPr>
          <p:cNvPicPr>
            <a:picLocks noChangeAspect="1"/>
          </p:cNvPicPr>
          <p:nvPr/>
        </p:nvPicPr>
        <p:blipFill>
          <a:blip r:embed="rId2"/>
          <a:stretch>
            <a:fillRect/>
          </a:stretch>
        </p:blipFill>
        <p:spPr>
          <a:xfrm>
            <a:off x="152402" y="2471516"/>
            <a:ext cx="2286000" cy="319087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21720798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ppt_w</p:attrName>
                                        </p:attrNameLst>
                                      </p:cBhvr>
                                      <p:tavLst>
                                        <p:tav tm="0">
                                          <p:val>
                                            <p:fltVal val="0"/>
                                          </p:val>
                                        </p:tav>
                                        <p:tav tm="100000">
                                          <p:val>
                                            <p:strVal val="#ppt_w"/>
                                          </p:val>
                                        </p:tav>
                                      </p:tavLst>
                                    </p:anim>
                                    <p:anim calcmode="lin" valueType="num">
                                      <p:cBhvr>
                                        <p:cTn id="20" dur="500" fill="hold"/>
                                        <p:tgtEl>
                                          <p:spTgt spid="7"/>
                                        </p:tgtEl>
                                        <p:attrNameLst>
                                          <p:attrName>ppt_h</p:attrName>
                                        </p:attrNameLst>
                                      </p:cBhvr>
                                      <p:tavLst>
                                        <p:tav tm="0">
                                          <p:val>
                                            <p:fltVal val="0"/>
                                          </p:val>
                                        </p:tav>
                                        <p:tav tm="100000">
                                          <p:val>
                                            <p:strVal val="#ppt_h"/>
                                          </p:val>
                                        </p:tav>
                                      </p:tavLst>
                                    </p:anim>
                                    <p:animEffect transition="in" filter="fade">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8DBC81-DB7C-4D46-947F-39CEFBF8C21B}"/>
              </a:ext>
            </a:extLst>
          </p:cNvPr>
          <p:cNvSpPr txBox="1"/>
          <p:nvPr/>
        </p:nvSpPr>
        <p:spPr>
          <a:xfrm>
            <a:off x="2743200" y="1040295"/>
            <a:ext cx="5102087" cy="1015663"/>
          </a:xfrm>
          <a:prstGeom prst="rect">
            <a:avLst/>
          </a:prstGeom>
          <a:noFill/>
        </p:spPr>
        <p:txBody>
          <a:bodyPr wrap="square">
            <a:spAutoFit/>
          </a:bodyPr>
          <a:lstStyle/>
          <a:p>
            <a:pPr algn="ctr" rtl="1"/>
            <a:r>
              <a:rPr lang="fa-IR" sz="6000" dirty="0">
                <a:latin typeface="IranNastaliq" panose="02020505000000020003" pitchFamily="18" charset="0"/>
                <a:cs typeface="IranNastaliq" panose="02020505000000020003" pitchFamily="18" charset="0"/>
              </a:rPr>
              <a:t> </a:t>
            </a:r>
            <a:endParaRPr lang="en-US" sz="6000" dirty="0">
              <a:latin typeface="IranNastaliq" panose="02020505000000020003" pitchFamily="18" charset="0"/>
              <a:cs typeface="IranNastaliq" panose="02020505000000020003" pitchFamily="18" charset="0"/>
            </a:endParaRPr>
          </a:p>
        </p:txBody>
      </p:sp>
      <p:sp>
        <p:nvSpPr>
          <p:cNvPr id="4" name="Rectangle: Rounded Corners 3">
            <a:extLst>
              <a:ext uri="{FF2B5EF4-FFF2-40B4-BE49-F238E27FC236}">
                <a16:creationId xmlns:a16="http://schemas.microsoft.com/office/drawing/2014/main" id="{2AEE71E3-6D2F-414F-93FE-80B610BD5755}"/>
              </a:ext>
            </a:extLst>
          </p:cNvPr>
          <p:cNvSpPr/>
          <p:nvPr/>
        </p:nvSpPr>
        <p:spPr>
          <a:xfrm>
            <a:off x="3544956" y="375510"/>
            <a:ext cx="5102087" cy="12854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sz="6000" dirty="0">
                <a:latin typeface="IranNastaliq" panose="02020505000000020003" pitchFamily="18" charset="0"/>
                <a:cs typeface="IranNastaliq" panose="02020505000000020003" pitchFamily="18" charset="0"/>
              </a:rPr>
              <a:t>روز شمار وقایع انقلاب اسلامی بهمن ۵۷</a:t>
            </a:r>
          </a:p>
        </p:txBody>
      </p:sp>
      <p:sp>
        <p:nvSpPr>
          <p:cNvPr id="6" name="TextBox 5">
            <a:extLst>
              <a:ext uri="{FF2B5EF4-FFF2-40B4-BE49-F238E27FC236}">
                <a16:creationId xmlns:a16="http://schemas.microsoft.com/office/drawing/2014/main" id="{0D05C03A-6129-4E98-B3F6-4CC94DCA648B}"/>
              </a:ext>
            </a:extLst>
          </p:cNvPr>
          <p:cNvSpPr txBox="1"/>
          <p:nvPr/>
        </p:nvSpPr>
        <p:spPr>
          <a:xfrm>
            <a:off x="1921565" y="2494554"/>
            <a:ext cx="7606748" cy="2554545"/>
          </a:xfrm>
          <a:prstGeom prst="rect">
            <a:avLst/>
          </a:prstGeom>
          <a:noFill/>
        </p:spPr>
        <p:txBody>
          <a:bodyPr wrap="square">
            <a:spAutoFit/>
          </a:bodyPr>
          <a:lstStyle/>
          <a:p>
            <a:pPr algn="r" rtl="1"/>
            <a:r>
              <a:rPr lang="fa-IR" sz="4000" dirty="0">
                <a:cs typeface="2  Nazanin" panose="00000400000000000000" pitchFamily="2" charset="-78"/>
              </a:rPr>
              <a:t>۳ بهمن ۱۳۵۷ (سه شنبه)</a:t>
            </a:r>
          </a:p>
          <a:p>
            <a:pPr algn="r" rtl="1"/>
            <a:endParaRPr lang="fa-IR" sz="4000" dirty="0">
              <a:cs typeface="2  Nazanin" panose="00000400000000000000" pitchFamily="2" charset="-78"/>
            </a:endParaRPr>
          </a:p>
          <a:p>
            <a:pPr algn="r" rtl="1"/>
            <a:r>
              <a:rPr lang="fa-IR" sz="4000" dirty="0">
                <a:cs typeface="2  Nazanin" panose="00000400000000000000" pitchFamily="2" charset="-78"/>
              </a:rPr>
              <a:t>شورای سلطنت که برای حفظ رژیم سلطنتی در ایران تشکیل شده بود منحل گردید.</a:t>
            </a:r>
            <a:endParaRPr lang="en-US" sz="4000" dirty="0">
              <a:cs typeface="2  Nazanin" panose="00000400000000000000" pitchFamily="2" charset="-78"/>
            </a:endParaRPr>
          </a:p>
        </p:txBody>
      </p:sp>
      <p:sp>
        <p:nvSpPr>
          <p:cNvPr id="8" name="TextBox 7">
            <a:extLst>
              <a:ext uri="{FF2B5EF4-FFF2-40B4-BE49-F238E27FC236}">
                <a16:creationId xmlns:a16="http://schemas.microsoft.com/office/drawing/2014/main" id="{EEDC2D87-C583-4B96-B64D-6187DDAA4589}"/>
              </a:ext>
            </a:extLst>
          </p:cNvPr>
          <p:cNvSpPr txBox="1"/>
          <p:nvPr/>
        </p:nvSpPr>
        <p:spPr>
          <a:xfrm>
            <a:off x="96078" y="1613118"/>
            <a:ext cx="6096000" cy="523220"/>
          </a:xfrm>
          <a:prstGeom prst="rect">
            <a:avLst/>
          </a:prstGeom>
          <a:noFill/>
        </p:spPr>
        <p:txBody>
          <a:bodyPr wrap="square">
            <a:spAutoFit/>
          </a:bodyPr>
          <a:lstStyle/>
          <a:p>
            <a:pPr algn="r" rtl="1"/>
            <a:r>
              <a:rPr lang="fa-IR" sz="2800" dirty="0">
                <a:cs typeface="2  Nazanin" panose="00000400000000000000" pitchFamily="2" charset="-78"/>
              </a:rPr>
              <a:t> </a:t>
            </a:r>
            <a:endParaRPr lang="en-US" sz="2800" dirty="0">
              <a:cs typeface="2  Nazanin" panose="00000400000000000000" pitchFamily="2" charset="-78"/>
            </a:endParaRPr>
          </a:p>
        </p:txBody>
      </p:sp>
      <p:sp>
        <p:nvSpPr>
          <p:cNvPr id="12" name="TextBox 11">
            <a:extLst>
              <a:ext uri="{FF2B5EF4-FFF2-40B4-BE49-F238E27FC236}">
                <a16:creationId xmlns:a16="http://schemas.microsoft.com/office/drawing/2014/main" id="{3B55F0AF-84B4-4169-A0E8-513EB6158EFE}"/>
              </a:ext>
            </a:extLst>
          </p:cNvPr>
          <p:cNvSpPr txBox="1"/>
          <p:nvPr/>
        </p:nvSpPr>
        <p:spPr>
          <a:xfrm>
            <a:off x="397565" y="3001183"/>
            <a:ext cx="5698434" cy="523220"/>
          </a:xfrm>
          <a:prstGeom prst="rect">
            <a:avLst/>
          </a:prstGeom>
          <a:noFill/>
        </p:spPr>
        <p:txBody>
          <a:bodyPr wrap="square">
            <a:spAutoFit/>
          </a:bodyPr>
          <a:lstStyle/>
          <a:p>
            <a:pPr algn="r" rtl="1"/>
            <a:endParaRPr lang="en-US" sz="2800" dirty="0">
              <a:cs typeface="2  Nazanin" panose="00000400000000000000" pitchFamily="2" charset="-78"/>
            </a:endParaRPr>
          </a:p>
        </p:txBody>
      </p:sp>
    </p:spTree>
    <p:extLst>
      <p:ext uri="{BB962C8B-B14F-4D97-AF65-F5344CB8AC3E}">
        <p14:creationId xmlns:p14="http://schemas.microsoft.com/office/powerpoint/2010/main" val="15328050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nodePh="1">
                                  <p:stCondLst>
                                    <p:cond delay="0"/>
                                  </p:stCondLst>
                                  <p:endCondLst>
                                    <p:cond evt="begin" delay="0">
                                      <p:tn val="26"/>
                                    </p:cond>
                                  </p:end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8"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5681F17-80AD-4ED0-8985-A6CFD31689B5}"/>
              </a:ext>
            </a:extLst>
          </p:cNvPr>
          <p:cNvPicPr>
            <a:picLocks noChangeAspect="1"/>
          </p:cNvPicPr>
          <p:nvPr/>
        </p:nvPicPr>
        <p:blipFill>
          <a:blip r:embed="rId2"/>
          <a:stretch>
            <a:fillRect/>
          </a:stretch>
        </p:blipFill>
        <p:spPr>
          <a:xfrm>
            <a:off x="2559652" y="1292091"/>
            <a:ext cx="7445739" cy="2457605"/>
          </a:xfrm>
          <a:prstGeom prst="rect">
            <a:avLst/>
          </a:prstGeom>
          <a:ln w="88900" cap="sq" cmpd="thickThin">
            <a:solidFill>
              <a:srgbClr val="000000"/>
            </a:solidFill>
            <a:prstDash val="solid"/>
            <a:miter lim="800000"/>
          </a:ln>
          <a:effectLst>
            <a:innerShdw blurRad="76200">
              <a:srgbClr val="000000"/>
            </a:innerShdw>
          </a:effectLst>
        </p:spPr>
      </p:pic>
      <p:sp>
        <p:nvSpPr>
          <p:cNvPr id="2" name="Title 1">
            <a:extLst>
              <a:ext uri="{FF2B5EF4-FFF2-40B4-BE49-F238E27FC236}">
                <a16:creationId xmlns:a16="http://schemas.microsoft.com/office/drawing/2014/main" id="{D5038063-8904-484B-A7BB-2C3DFB7E793A}"/>
              </a:ext>
            </a:extLst>
          </p:cNvPr>
          <p:cNvSpPr>
            <a:spLocks noGrp="1"/>
          </p:cNvSpPr>
          <p:nvPr>
            <p:ph type="title"/>
          </p:nvPr>
        </p:nvSpPr>
        <p:spPr/>
        <p:txBody>
          <a:bodyPr/>
          <a:lstStyle/>
          <a:p>
            <a:r>
              <a:rPr lang="fa-IR" dirty="0"/>
              <a:t> </a:t>
            </a:r>
            <a:endParaRPr lang="en-US" dirty="0"/>
          </a:p>
        </p:txBody>
      </p:sp>
      <p:sp>
        <p:nvSpPr>
          <p:cNvPr id="3" name="Text Placeholder 2">
            <a:extLst>
              <a:ext uri="{FF2B5EF4-FFF2-40B4-BE49-F238E27FC236}">
                <a16:creationId xmlns:a16="http://schemas.microsoft.com/office/drawing/2014/main" id="{CE7D4DE6-FD08-4549-97A8-6CD2C34AE005}"/>
              </a:ext>
            </a:extLst>
          </p:cNvPr>
          <p:cNvSpPr>
            <a:spLocks noGrp="1"/>
          </p:cNvSpPr>
          <p:nvPr>
            <p:ph type="body" idx="1"/>
          </p:nvPr>
        </p:nvSpPr>
        <p:spPr/>
        <p:txBody>
          <a:bodyPr/>
          <a:lstStyle/>
          <a:p>
            <a:r>
              <a:rPr lang="fa-IR" dirty="0"/>
              <a:t> </a:t>
            </a:r>
            <a:endParaRPr lang="en-US" dirty="0"/>
          </a:p>
        </p:txBody>
      </p:sp>
    </p:spTree>
    <p:extLst>
      <p:ext uri="{BB962C8B-B14F-4D97-AF65-F5344CB8AC3E}">
        <p14:creationId xmlns:p14="http://schemas.microsoft.com/office/powerpoint/2010/main" val="384618789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invX="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CC09D-1082-423D-9E77-838BADBF8CC9}"/>
              </a:ext>
            </a:extLst>
          </p:cNvPr>
          <p:cNvSpPr>
            <a:spLocks noGrp="1"/>
          </p:cNvSpPr>
          <p:nvPr>
            <p:ph type="title"/>
          </p:nvPr>
        </p:nvSpPr>
        <p:spPr/>
        <p:txBody>
          <a:bodyPr/>
          <a:lstStyle/>
          <a:p>
            <a:r>
              <a:rPr lang="fa-IR" dirty="0"/>
              <a:t> </a:t>
            </a:r>
            <a:endParaRPr lang="en-US" dirty="0"/>
          </a:p>
        </p:txBody>
      </p:sp>
      <p:sp>
        <p:nvSpPr>
          <p:cNvPr id="3" name="Text Placeholder 2">
            <a:extLst>
              <a:ext uri="{FF2B5EF4-FFF2-40B4-BE49-F238E27FC236}">
                <a16:creationId xmlns:a16="http://schemas.microsoft.com/office/drawing/2014/main" id="{4977E63F-87E9-47DA-BBC4-5873B9640C76}"/>
              </a:ext>
            </a:extLst>
          </p:cNvPr>
          <p:cNvSpPr>
            <a:spLocks noGrp="1"/>
          </p:cNvSpPr>
          <p:nvPr>
            <p:ph type="body" idx="1"/>
          </p:nvPr>
        </p:nvSpPr>
        <p:spPr/>
        <p:txBody>
          <a:bodyPr/>
          <a:lstStyle/>
          <a:p>
            <a:r>
              <a:rPr lang="fa-IR" dirty="0"/>
              <a:t> </a:t>
            </a:r>
            <a:endParaRPr lang="en-US" dirty="0"/>
          </a:p>
        </p:txBody>
      </p:sp>
      <p:pic>
        <p:nvPicPr>
          <p:cNvPr id="4" name="Picture 3">
            <a:extLst>
              <a:ext uri="{FF2B5EF4-FFF2-40B4-BE49-F238E27FC236}">
                <a16:creationId xmlns:a16="http://schemas.microsoft.com/office/drawing/2014/main" id="{44953698-D373-4D23-AC9A-4276ECAF3A98}"/>
              </a:ext>
            </a:extLst>
          </p:cNvPr>
          <p:cNvPicPr>
            <a:picLocks noChangeAspect="1"/>
          </p:cNvPicPr>
          <p:nvPr/>
        </p:nvPicPr>
        <p:blipFill>
          <a:blip r:embed="rId2"/>
          <a:stretch>
            <a:fillRect/>
          </a:stretch>
        </p:blipFill>
        <p:spPr>
          <a:xfrm>
            <a:off x="2001077" y="1409733"/>
            <a:ext cx="8560905" cy="271169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2318486975"/>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CC390-EA44-458D-8BAB-70D47E91AF73}"/>
              </a:ext>
            </a:extLst>
          </p:cNvPr>
          <p:cNvSpPr>
            <a:spLocks noGrp="1"/>
          </p:cNvSpPr>
          <p:nvPr>
            <p:ph type="title"/>
          </p:nvPr>
        </p:nvSpPr>
        <p:spPr/>
        <p:txBody>
          <a:bodyPr/>
          <a:lstStyle/>
          <a:p>
            <a:r>
              <a:rPr lang="fa-IR" dirty="0"/>
              <a:t> </a:t>
            </a:r>
            <a:endParaRPr lang="en-US" dirty="0"/>
          </a:p>
        </p:txBody>
      </p:sp>
      <p:sp>
        <p:nvSpPr>
          <p:cNvPr id="3" name="Text Placeholder 2">
            <a:extLst>
              <a:ext uri="{FF2B5EF4-FFF2-40B4-BE49-F238E27FC236}">
                <a16:creationId xmlns:a16="http://schemas.microsoft.com/office/drawing/2014/main" id="{3A906DE5-8401-46ED-B333-DE66840B2081}"/>
              </a:ext>
            </a:extLst>
          </p:cNvPr>
          <p:cNvSpPr>
            <a:spLocks noGrp="1"/>
          </p:cNvSpPr>
          <p:nvPr>
            <p:ph type="body" idx="1"/>
          </p:nvPr>
        </p:nvSpPr>
        <p:spPr/>
        <p:txBody>
          <a:bodyPr/>
          <a:lstStyle/>
          <a:p>
            <a:r>
              <a:rPr lang="fa-IR" dirty="0"/>
              <a:t> </a:t>
            </a:r>
            <a:endParaRPr lang="en-US" dirty="0"/>
          </a:p>
        </p:txBody>
      </p:sp>
      <p:pic>
        <p:nvPicPr>
          <p:cNvPr id="4" name="Picture 3">
            <a:extLst>
              <a:ext uri="{FF2B5EF4-FFF2-40B4-BE49-F238E27FC236}">
                <a16:creationId xmlns:a16="http://schemas.microsoft.com/office/drawing/2014/main" id="{E57B4448-DE58-4B7B-BB8E-83EB8F2389A4}"/>
              </a:ext>
            </a:extLst>
          </p:cNvPr>
          <p:cNvPicPr>
            <a:picLocks noChangeAspect="1"/>
          </p:cNvPicPr>
          <p:nvPr/>
        </p:nvPicPr>
        <p:blipFill>
          <a:blip r:embed="rId2"/>
          <a:stretch>
            <a:fillRect/>
          </a:stretch>
        </p:blipFill>
        <p:spPr>
          <a:xfrm>
            <a:off x="2910853" y="669831"/>
            <a:ext cx="6847995" cy="3750365"/>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91388164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A08A840-5F3A-4ABD-ACF2-8B1125E8A5A3}"/>
              </a:ext>
            </a:extLst>
          </p:cNvPr>
          <p:cNvPicPr>
            <a:picLocks noChangeAspect="1"/>
          </p:cNvPicPr>
          <p:nvPr/>
        </p:nvPicPr>
        <p:blipFill>
          <a:blip r:embed="rId2"/>
          <a:stretch>
            <a:fillRect/>
          </a:stretch>
        </p:blipFill>
        <p:spPr>
          <a:xfrm>
            <a:off x="2785808" y="648417"/>
            <a:ext cx="6620384" cy="367649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2" name="Title 1">
            <a:extLst>
              <a:ext uri="{FF2B5EF4-FFF2-40B4-BE49-F238E27FC236}">
                <a16:creationId xmlns:a16="http://schemas.microsoft.com/office/drawing/2014/main" id="{B419CCDA-795C-4CA0-A7F7-BE3231C27EEF}"/>
              </a:ext>
            </a:extLst>
          </p:cNvPr>
          <p:cNvSpPr>
            <a:spLocks noGrp="1"/>
          </p:cNvSpPr>
          <p:nvPr>
            <p:ph type="title"/>
          </p:nvPr>
        </p:nvSpPr>
        <p:spPr>
          <a:xfrm>
            <a:off x="240157" y="5281200"/>
            <a:ext cx="409200" cy="433955"/>
          </a:xfrm>
        </p:spPr>
        <p:txBody>
          <a:bodyPr/>
          <a:lstStyle/>
          <a:p>
            <a:r>
              <a:rPr lang="fa-IR" dirty="0"/>
              <a:t> </a:t>
            </a:r>
            <a:endParaRPr lang="en-US" dirty="0"/>
          </a:p>
        </p:txBody>
      </p:sp>
      <p:sp>
        <p:nvSpPr>
          <p:cNvPr id="3" name="Text Placeholder 2">
            <a:extLst>
              <a:ext uri="{FF2B5EF4-FFF2-40B4-BE49-F238E27FC236}">
                <a16:creationId xmlns:a16="http://schemas.microsoft.com/office/drawing/2014/main" id="{C8C05719-6098-429F-84F5-BCCB77A585EF}"/>
              </a:ext>
            </a:extLst>
          </p:cNvPr>
          <p:cNvSpPr>
            <a:spLocks noGrp="1"/>
          </p:cNvSpPr>
          <p:nvPr>
            <p:ph type="body" idx="1"/>
          </p:nvPr>
        </p:nvSpPr>
        <p:spPr>
          <a:xfrm>
            <a:off x="810000" y="5669437"/>
            <a:ext cx="64643" cy="45719"/>
          </a:xfrm>
        </p:spPr>
        <p:txBody>
          <a:bodyPr/>
          <a:lstStyle/>
          <a:p>
            <a:r>
              <a:rPr lang="fa-IR" dirty="0"/>
              <a:t> </a:t>
            </a:r>
            <a:endParaRPr lang="en-US" dirty="0"/>
          </a:p>
        </p:txBody>
      </p:sp>
    </p:spTree>
    <p:extLst>
      <p:ext uri="{BB962C8B-B14F-4D97-AF65-F5344CB8AC3E}">
        <p14:creationId xmlns:p14="http://schemas.microsoft.com/office/powerpoint/2010/main" val="180040490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127</TotalTime>
  <Words>475</Words>
  <Application>Microsoft Office PowerPoint</Application>
  <PresentationFormat>Widescreen</PresentationFormat>
  <Paragraphs>40</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Century Gothic</vt:lpstr>
      <vt:lpstr>IranNastaliq</vt:lpstr>
      <vt:lpstr>Urdu Typesetting</vt:lpstr>
      <vt:lpstr>Wingdings 2</vt:lpstr>
      <vt:lpstr>Quotable</vt:lpstr>
      <vt:lpstr>بسم الله الرحمن  الرحیم</vt:lpstr>
      <vt:lpstr>22 بهمن</vt:lpstr>
      <vt:lpstr>PowerPoint Presentation</vt:lpstr>
      <vt:lpstr>PowerPoint Presentation</vt:lpstr>
      <vt:lpstr>PowerPoint Presentation</vt:lpstr>
      <vt:lpstr> </vt:lpstr>
      <vt:lpstr> </vt:lpstr>
      <vt:lpstr> </vt:lpstr>
      <vt:lpstr> </vt:lpstr>
      <vt:lpstr>  </vt:lpstr>
      <vt:lpstr> </vt:lpstr>
      <vt:lpstr> </vt:lpstr>
      <vt:lpstr> </vt:lpstr>
      <vt:lpstr> </vt:lpstr>
      <vt:lpstr> </vt:lpstr>
      <vt:lpstr>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Taheri</dc:creator>
  <cp:lastModifiedBy>Taheri</cp:lastModifiedBy>
  <cp:revision>14</cp:revision>
  <dcterms:created xsi:type="dcterms:W3CDTF">2021-02-06T06:27:49Z</dcterms:created>
  <dcterms:modified xsi:type="dcterms:W3CDTF">2021-02-14T05:08:47Z</dcterms:modified>
</cp:coreProperties>
</file>