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5/8/2021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5/8/2021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5/8/2021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5/8/2021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5/8/2021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5/8/2021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5/8/2021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5/8/2021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5/8/2021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5/8/2021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5/8/2021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8E36636D-D922-432D-A958-524484B5923D}" type="datetimeFigureOut">
              <a:rPr lang="en-US" dirty="0"/>
              <a:pPr/>
              <a:t>5/8/2021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DF28FB93-0A08-4E7D-8E63-9EFA29F1E093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2" r:id="rId10"/>
    <p:sldLayoutId id="2147483853" r:id="rId11"/>
    <p:sldLayoutId id="2147483854" r:id="rId12"/>
    <p:sldLayoutId id="2147483855" r:id="rId13"/>
    <p:sldLayoutId id="2147483858" r:id="rId14"/>
    <p:sldLayoutId id="2147483859" r:id="rId15"/>
    <p:sldLayoutId id="2147483850" r:id="rId16"/>
    <p:sldLayoutId id="214748385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56611" y="448888"/>
            <a:ext cx="2219498" cy="9393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82785" y="595390"/>
            <a:ext cx="3283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dirty="0" smtClean="0"/>
              <a:t>داستان سیاره ها</a:t>
            </a:r>
          </a:p>
          <a:p>
            <a:pPr algn="ctr"/>
            <a:r>
              <a:rPr lang="fa-IR" dirty="0" smtClean="0"/>
              <a:t>قسمت اول</a:t>
            </a:r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9260378" y="3266901"/>
            <a:ext cx="1637607" cy="1296786"/>
          </a:xfrm>
          <a:custGeom>
            <a:avLst/>
            <a:gdLst>
              <a:gd name="connsiteX0" fmla="*/ 1554480 w 1637607"/>
              <a:gd name="connsiteY0" fmla="*/ 1105593 h 1296786"/>
              <a:gd name="connsiteX1" fmla="*/ 1637607 w 1637607"/>
              <a:gd name="connsiteY1" fmla="*/ 166255 h 1296786"/>
              <a:gd name="connsiteX2" fmla="*/ 0 w 1637607"/>
              <a:gd name="connsiteY2" fmla="*/ 0 h 1296786"/>
              <a:gd name="connsiteX3" fmla="*/ 16625 w 1637607"/>
              <a:gd name="connsiteY3" fmla="*/ 1296786 h 1296786"/>
              <a:gd name="connsiteX4" fmla="*/ 1554480 w 1637607"/>
              <a:gd name="connsiteY4" fmla="*/ 1105593 h 1296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7607" h="1296786">
                <a:moveTo>
                  <a:pt x="1554480" y="1105593"/>
                </a:moveTo>
                <a:lnTo>
                  <a:pt x="1637607" y="166255"/>
                </a:lnTo>
                <a:lnTo>
                  <a:pt x="0" y="0"/>
                </a:lnTo>
                <a:lnTo>
                  <a:pt x="16625" y="1296786"/>
                </a:lnTo>
                <a:lnTo>
                  <a:pt x="1554480" y="1105593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592888" y="3453629"/>
            <a:ext cx="11804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نویسنده:</a:t>
            </a:r>
          </a:p>
          <a:p>
            <a:r>
              <a:rPr lang="fa-IR" dirty="0" smtClean="0"/>
              <a:t>امیر محمد بهارلویی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69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97280" y="2350164"/>
            <a:ext cx="9576262" cy="1479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255222" y="2493818"/>
            <a:ext cx="91356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dirty="0" smtClean="0"/>
              <a:t>یک روز زمین داشت دور خورشید می چرخید یک دفعه صدایی از خودش شنید که دانشمنداش که آدم بودن گفتن: پلتون سیاره منظومه شمسی نیست. زمین فهمید که باید بره و به  سیاره ها بگه که پلوتون سیاره منظومه شمسی نیست مریخ از زمین رد می شد یک دفعه زمین دید داره مریخ ازش رد می شه رفت به مریخ گفت:مریخ می دانستی که پلوتون سیاره نیست. مریخ گفت. پس بریم به سیاره ها بگیم. رفتن به سیاره ها گفتن حتی به شهاب سنگ ها. </a:t>
            </a:r>
          </a:p>
          <a:p>
            <a:pPr algn="ctr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868113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8032" y="2507607"/>
            <a:ext cx="9595936" cy="149364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82684" y="2523928"/>
            <a:ext cx="94266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dirty="0" smtClean="0"/>
              <a:t>یک روز بعد</a:t>
            </a:r>
          </a:p>
          <a:p>
            <a:pPr algn="r"/>
            <a:r>
              <a:rPr lang="fa-IR" dirty="0" smtClean="0"/>
              <a:t>همه سیاره ها و شهاب سنگ های منظومه شمسی امدن و پلوتو را داشتن شهاب سنگ به هش پرتاب می کردن یکی شان بود که خیلی باهوش بود آن سیاره اسمش عطارد بود و دید که پلوتون داره گریه می کنه یک فکری کرد و رفت بالا و گفت سیاره ها شهاب سنگ ها پلوتون را نزنین آن هم مثل ما سیاره هست اما سیاره ها به حرف عطارد را گوش نکردن و پلوتون را نابود کردن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797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58342" y="980901"/>
            <a:ext cx="5386647" cy="9144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449782" y="1138844"/>
            <a:ext cx="49793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dirty="0" smtClean="0"/>
              <a:t>از این داستان می فهمیم باید  به حرف باهوش ها گوش بدیم اما همیشه نه ممکنه آن باهوشجواب یا سوال را اشتباه بده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7264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3EC26C"/>
      </a:accent1>
      <a:accent2>
        <a:srgbClr val="B3D463"/>
      </a:accent2>
      <a:accent3>
        <a:srgbClr val="3BBC9D"/>
      </a:accent3>
      <a:accent4>
        <a:srgbClr val="97AF75"/>
      </a:accent4>
      <a:accent5>
        <a:srgbClr val="6BA841"/>
      </a:accent5>
      <a:accent6>
        <a:srgbClr val="79AE90"/>
      </a:accent6>
      <a:hlink>
        <a:srgbClr val="85E4A6"/>
      </a:hlink>
      <a:folHlink>
        <a:srgbClr val="BDF3D0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43372978-11FE-4814-AC26-BC300187D8C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TM04033929[[fn=Slate]]</Template>
  <TotalTime>43</TotalTime>
  <Words>204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Calisto MT</vt:lpstr>
      <vt:lpstr>Trebuchet MS</vt:lpstr>
      <vt:lpstr>Wingdings 2</vt:lpstr>
      <vt:lpstr>Slate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5</cp:revision>
  <dcterms:created xsi:type="dcterms:W3CDTF">2021-05-08T12:54:36Z</dcterms:created>
  <dcterms:modified xsi:type="dcterms:W3CDTF">2021-05-08T13:38:18Z</dcterms:modified>
</cp:coreProperties>
</file>