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9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D0B61-DE3A-465C-B89F-B11E0D800F68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D6B5D-A3DC-4B5C-B517-95FB90396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D6B5D-A3DC-4B5C-B517-95FB903961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6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71238" y="1356772"/>
            <a:ext cx="5985159" cy="1606102"/>
          </a:xfrm>
          <a:noFill/>
        </p:spPr>
        <p:txBody>
          <a:bodyPr>
            <a:normAutofit/>
          </a:bodyPr>
          <a:lstStyle/>
          <a:p>
            <a:r>
              <a:rPr lang="fa-IR" sz="66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بسم الله الرحمن الرحیم</a:t>
            </a:r>
            <a:endParaRPr lang="en-US" sz="66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0"/>
            <a:ext cx="6400800" cy="2133600"/>
          </a:xfrm>
        </p:spPr>
        <p:txBody>
          <a:bodyPr>
            <a:noAutofit/>
          </a:bodyPr>
          <a:lstStyle/>
          <a:p>
            <a:pPr rtl="1"/>
            <a:r>
              <a:rPr lang="fa-IR" sz="28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ادبیات پایه نهم</a:t>
            </a:r>
          </a:p>
          <a:p>
            <a:pPr rtl="1"/>
            <a:r>
              <a:rPr lang="fa-IR" sz="28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جناب استاد عسگری</a:t>
            </a:r>
          </a:p>
          <a:p>
            <a:pPr rtl="1"/>
            <a:r>
              <a:rPr lang="fa-IR" sz="2800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ففعل های مضارع</a:t>
            </a:r>
            <a:endParaRPr lang="en-US" sz="28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679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اشنایی با اجزای سازنده فعل :</a:t>
            </a:r>
            <a:r>
              <a:rPr lang="fa-IR" dirty="0" smtClean="0">
                <a:cs typeface="2  Baran" panose="00000400000000000000" pitchFamily="2" charset="-78"/>
              </a:rPr>
              <a:t>1</a:t>
            </a:r>
            <a:r>
              <a:rPr lang="fa-IR" dirty="0" smtClean="0"/>
              <a:t>-شناسه های فعل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544336"/>
              </p:ext>
            </p:extLst>
          </p:nvPr>
        </p:nvGraphicFramePr>
        <p:xfrm>
          <a:off x="5105400" y="1295398"/>
          <a:ext cx="3429000" cy="47903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3000"/>
                <a:gridCol w="1143000"/>
                <a:gridCol w="1143000"/>
              </a:tblGrid>
              <a:tr h="397796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اینده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مضارع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ماضی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م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م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م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_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یم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یم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یم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ید</a:t>
                      </a:r>
                      <a:endParaRPr lang="en-US" sz="2400" dirty="0"/>
                    </a:p>
                  </a:txBody>
                  <a:tcPr/>
                </a:tc>
              </a:tr>
              <a:tr h="722190"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ند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ند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2400" dirty="0" smtClean="0"/>
                        <a:t>ند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930373"/>
              </p:ext>
            </p:extLst>
          </p:nvPr>
        </p:nvGraphicFramePr>
        <p:xfrm>
          <a:off x="4114800" y="609600"/>
          <a:ext cx="46482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a-IR" sz="3200" dirty="0" smtClean="0"/>
                        <a:t>بخشی</a:t>
                      </a:r>
                      <a:r>
                        <a:rPr lang="fa-IR" sz="3200" baseline="0" dirty="0" smtClean="0"/>
                        <a:t> از فعل که نشان دهنده شخثص و شمار ان است</a:t>
                      </a:r>
                      <a:endParaRPr lang="en-US" sz="3200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309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/>
              <a:t>تعریف بن مضارع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3600" dirty="0" smtClean="0">
                <a:latin typeface="+mj-lt"/>
              </a:rPr>
              <a:t>یعنی فعل امر بدون ب مثل :برو                                              رو</a:t>
            </a:r>
            <a:endParaRPr lang="en-US" sz="3600" dirty="0">
              <a:latin typeface="+mj-lt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029200" y="33528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423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مضارع ساده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4069792" y="883097"/>
            <a:ext cx="4658735" cy="1443196"/>
          </a:xfrm>
        </p:spPr>
        <p:txBody>
          <a:bodyPr numCol="1">
            <a:normAutofit/>
          </a:bodyPr>
          <a:lstStyle/>
          <a:p>
            <a:pPr marL="0" indent="0" algn="r">
              <a:buNone/>
            </a:pPr>
            <a:r>
              <a:rPr lang="fa-IR" sz="3600" dirty="0" smtClean="0">
                <a:effectLst/>
              </a:rPr>
              <a:t>طرز ساخت مضارع ساده :بن مضارع+شناسه های مضارع</a:t>
            </a:r>
          </a:p>
          <a:p>
            <a:pPr marL="0" indent="0" algn="r">
              <a:buNone/>
            </a:pPr>
            <a:endParaRPr lang="en-US" sz="3600" dirty="0">
              <a:effectLst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067780"/>
              </p:ext>
            </p:extLst>
          </p:nvPr>
        </p:nvGraphicFramePr>
        <p:xfrm>
          <a:off x="3429000" y="3048000"/>
          <a:ext cx="5562600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1300"/>
                <a:gridCol w="27813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جمع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مفرد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شنو+یم=شنویم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شنو+م=شنوم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شنو+ید=شنوید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شنو+ی=شنوی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شنو+ند=شنوند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شنو+د=شنود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4757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800" dirty="0" smtClean="0"/>
              <a:t>مضارع اخباری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5110879" y="780804"/>
            <a:ext cx="3827725" cy="1135098"/>
          </a:xfrm>
        </p:spPr>
        <p:txBody>
          <a:bodyPr>
            <a:normAutofit/>
          </a:bodyPr>
          <a:lstStyle/>
          <a:p>
            <a:pPr marL="0" indent="0" algn="r" fontAlgn="t">
              <a:buNone/>
            </a:pPr>
            <a:r>
              <a:rPr lang="fa-IR" sz="4400" dirty="0" smtClean="0">
                <a:effectLst/>
              </a:rPr>
              <a:t>می +</a:t>
            </a:r>
            <a:r>
              <a:rPr lang="fa-IR" sz="4400" dirty="0">
                <a:effectLst/>
              </a:rPr>
              <a:t>بن مضارع+شناسه های مضارع</a:t>
            </a:r>
          </a:p>
          <a:p>
            <a:pPr marL="0" indent="0" algn="r" fontAlgn="t">
              <a:buNone/>
            </a:pPr>
            <a:endParaRPr lang="en-US" sz="4400" dirty="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495"/>
              </p:ext>
            </p:extLst>
          </p:nvPr>
        </p:nvGraphicFramePr>
        <p:xfrm>
          <a:off x="3429000" y="3048000"/>
          <a:ext cx="5562600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1300"/>
                <a:gridCol w="27813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جمع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مفرد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می+شنو+یم=می</a:t>
                      </a:r>
                      <a:r>
                        <a:rPr lang="fa-IR" sz="2800" baseline="0" dirty="0" smtClean="0"/>
                        <a:t> </a:t>
                      </a:r>
                      <a:r>
                        <a:rPr lang="fa-IR" sz="2800" dirty="0" smtClean="0"/>
                        <a:t>شنویم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می+شنو+م=می شنوم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می+شنو+ید=می شنوید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می+شنو+ی=می شنوی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می+شنو+ند=می شنوند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می+شنو+د=می شنود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601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800" dirty="0" smtClean="0"/>
              <a:t>مضارع التزامی</a:t>
            </a:r>
            <a:br>
              <a:rPr lang="fa-IR" sz="4800" dirty="0" smtClean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4592475" y="596667"/>
            <a:ext cx="4658735" cy="77156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3200" dirty="0" smtClean="0"/>
              <a:t>ب+</a:t>
            </a:r>
            <a:r>
              <a:rPr lang="fa-IR" sz="3200" dirty="0">
                <a:effectLst/>
              </a:rPr>
              <a:t>بن مضارع+شناسه های </a:t>
            </a:r>
            <a:r>
              <a:rPr lang="fa-IR" sz="3200" dirty="0" smtClean="0">
                <a:effectLst/>
              </a:rPr>
              <a:t>مضارع</a:t>
            </a:r>
            <a:endParaRPr lang="fa-IR" sz="3200" dirty="0">
              <a:effectLst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119600"/>
              </p:ext>
            </p:extLst>
          </p:nvPr>
        </p:nvGraphicFramePr>
        <p:xfrm>
          <a:off x="3429000" y="3048000"/>
          <a:ext cx="5562600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1300"/>
                <a:gridCol w="27813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جمع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مفرد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ب+شنو+یم=بشنویم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ب+شنو+م=بشنوم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ب+شنو+ید=بشنوید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ب+شنو+ی=بشنوی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ب+شنو+ند=بشنوند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ب+شنو+د=بشنود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22623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5400" dirty="0" smtClean="0"/>
              <a:t>مضارع مستمر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4096867" y="647981"/>
            <a:ext cx="4958254" cy="1126228"/>
          </a:xfrm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fa-IR" sz="3600" dirty="0" smtClean="0"/>
              <a:t>دار +شناسه های فعل مضارع +</a:t>
            </a:r>
            <a:r>
              <a:rPr lang="fa-IR" sz="3600" dirty="0">
                <a:effectLst/>
              </a:rPr>
              <a:t>می +بن مضارع+شناسه های مضارع</a:t>
            </a:r>
          </a:p>
          <a:p>
            <a:pPr marL="0" indent="0" algn="r">
              <a:buNone/>
            </a:pP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247565"/>
              </p:ext>
            </p:extLst>
          </p:nvPr>
        </p:nvGraphicFramePr>
        <p:xfrm>
          <a:off x="3429000" y="3048000"/>
          <a:ext cx="5562600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1300"/>
                <a:gridCol w="27813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جمع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مفرد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دار+یم+می+</a:t>
                      </a:r>
                      <a:r>
                        <a:rPr lang="fa-IR" sz="2800" dirty="0" smtClean="0"/>
                        <a:t>شنو+یم=داریم</a:t>
                      </a:r>
                      <a:r>
                        <a:rPr lang="fa-IR" sz="2800" baseline="0" dirty="0" smtClean="0"/>
                        <a:t> می </a:t>
                      </a:r>
                      <a:r>
                        <a:rPr lang="fa-IR" sz="2800" dirty="0" smtClean="0"/>
                        <a:t>شنویم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دار+م+می+شنو+م=دارم می شنوم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دار+ید+می+</a:t>
                      </a:r>
                      <a:r>
                        <a:rPr lang="fa-IR" sz="2800" dirty="0" smtClean="0"/>
                        <a:t>شنو+ید=دارید می شنوید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دار+ی+می+</a:t>
                      </a:r>
                      <a:r>
                        <a:rPr lang="fa-IR" sz="2800" dirty="0" smtClean="0"/>
                        <a:t>شنو+ی=داری می شنوی</a:t>
                      </a:r>
                      <a:endParaRPr lang="en-US" sz="2800" dirty="0"/>
                    </a:p>
                  </a:txBody>
                  <a:tcPr/>
                </a:tc>
              </a:tr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دار+ند+می+</a:t>
                      </a:r>
                      <a:r>
                        <a:rPr lang="fa-IR" sz="2800" dirty="0" smtClean="0"/>
                        <a:t>شنو+ند=دارند</a:t>
                      </a:r>
                      <a:r>
                        <a:rPr lang="fa-IR" sz="2800" baseline="0" dirty="0" smtClean="0"/>
                        <a:t> می </a:t>
                      </a:r>
                      <a:r>
                        <a:rPr lang="fa-IR" sz="2800" dirty="0" smtClean="0"/>
                        <a:t>شنوند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دار+د+می+</a:t>
                      </a:r>
                      <a:r>
                        <a:rPr lang="fa-IR" sz="2800" dirty="0" smtClean="0"/>
                        <a:t>شنو+د=دارد</a:t>
                      </a:r>
                      <a:r>
                        <a:rPr lang="fa-IR" sz="2800" baseline="0" dirty="0" smtClean="0"/>
                        <a:t> می </a:t>
                      </a:r>
                      <a:r>
                        <a:rPr lang="fa-IR" sz="2800" dirty="0" smtClean="0"/>
                        <a:t>شنود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2997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ustom 3">
      <a:majorFont>
        <a:latin typeface="IranNastaliq"/>
        <a:ea typeface=""/>
        <a:cs typeface="IranNastaliq"/>
      </a:majorFont>
      <a:minorFont>
        <a:latin typeface="IranNastaliq"/>
        <a:ea typeface=""/>
        <a:cs typeface="IranNastaliq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TM01859865[[fn=Kilter]]</Template>
  <TotalTime>104</TotalTime>
  <Words>157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Kilter</vt:lpstr>
      <vt:lpstr>بسم الله الرحمن الرحیم</vt:lpstr>
      <vt:lpstr>اشنایی با اجزای سازنده فعل :1-شناسه های فعل</vt:lpstr>
      <vt:lpstr>تعریف بن مضارع</vt:lpstr>
      <vt:lpstr>مضارع ساده</vt:lpstr>
      <vt:lpstr>مضارع اخباری</vt:lpstr>
      <vt:lpstr>مضارع التزامی </vt:lpstr>
      <vt:lpstr>مضارع مستمر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haghverdi</dc:creator>
  <cp:lastModifiedBy>haghverdi</cp:lastModifiedBy>
  <cp:revision>9</cp:revision>
  <dcterms:created xsi:type="dcterms:W3CDTF">2019-11-15T16:06:53Z</dcterms:created>
  <dcterms:modified xsi:type="dcterms:W3CDTF">2019-11-15T17:51:13Z</dcterms:modified>
</cp:coreProperties>
</file>