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E464C-48D3-480B-8592-B7DDF70B3D6C}" type="datetimeFigureOut">
              <a:rPr lang="fa-IR" smtClean="0"/>
              <a:t>04/18/1442</a:t>
            </a:fld>
            <a:endParaRPr lang="fa-I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03A-2F0A-47A0-9AC1-9986EBC418EE}" type="slidenum">
              <a:rPr lang="fa-IR" smtClean="0"/>
              <a:t>‹#›</a:t>
            </a:fld>
            <a:endParaRPr lang="fa-I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E464C-48D3-480B-8592-B7DDF70B3D6C}" type="datetimeFigureOut">
              <a:rPr lang="fa-IR" smtClean="0"/>
              <a:t>04/18/1442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03A-2F0A-47A0-9AC1-9986EBC418E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E464C-48D3-480B-8592-B7DDF70B3D6C}" type="datetimeFigureOut">
              <a:rPr lang="fa-IR" smtClean="0"/>
              <a:t>04/18/1442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03A-2F0A-47A0-9AC1-9986EBC418E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E464C-48D3-480B-8592-B7DDF70B3D6C}" type="datetimeFigureOut">
              <a:rPr lang="fa-IR" smtClean="0"/>
              <a:t>04/18/1442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03A-2F0A-47A0-9AC1-9986EBC418E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E464C-48D3-480B-8592-B7DDF70B3D6C}" type="datetimeFigureOut">
              <a:rPr lang="fa-IR" smtClean="0"/>
              <a:t>04/18/1442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643A03A-2F0A-47A0-9AC1-9986EBC418EE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E464C-48D3-480B-8592-B7DDF70B3D6C}" type="datetimeFigureOut">
              <a:rPr lang="fa-IR" smtClean="0"/>
              <a:t>04/18/1442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03A-2F0A-47A0-9AC1-9986EBC418E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E464C-48D3-480B-8592-B7DDF70B3D6C}" type="datetimeFigureOut">
              <a:rPr lang="fa-IR" smtClean="0"/>
              <a:t>04/18/1442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03A-2F0A-47A0-9AC1-9986EBC418E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E464C-48D3-480B-8592-B7DDF70B3D6C}" type="datetimeFigureOut">
              <a:rPr lang="fa-IR" smtClean="0"/>
              <a:t>04/18/1442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03A-2F0A-47A0-9AC1-9986EBC418E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E464C-48D3-480B-8592-B7DDF70B3D6C}" type="datetimeFigureOut">
              <a:rPr lang="fa-IR" smtClean="0"/>
              <a:t>04/18/1442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03A-2F0A-47A0-9AC1-9986EBC418E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E464C-48D3-480B-8592-B7DDF70B3D6C}" type="datetimeFigureOut">
              <a:rPr lang="fa-IR" smtClean="0"/>
              <a:t>04/18/1442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03A-2F0A-47A0-9AC1-9986EBC418E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E464C-48D3-480B-8592-B7DDF70B3D6C}" type="datetimeFigureOut">
              <a:rPr lang="fa-IR" smtClean="0"/>
              <a:t>04/18/1442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03A-2F0A-47A0-9AC1-9986EBC418E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DAE464C-48D3-480B-8592-B7DDF70B3D6C}" type="datetimeFigureOut">
              <a:rPr lang="fa-IR" smtClean="0"/>
              <a:t>04/18/1442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643A03A-2F0A-47A0-9AC1-9986EBC418EE}" type="slidenum">
              <a:rPr lang="fa-IR" smtClean="0"/>
              <a:t>‹#›</a:t>
            </a:fld>
            <a:endParaRPr lang="fa-I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1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r" rtl="1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r" rtl="1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r" rtl="1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r" rtl="1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r" rtl="1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a-IR" sz="3200" dirty="0" smtClean="0"/>
              <a:t>بسم الله الرحمان الرحیم</a:t>
            </a:r>
            <a:br>
              <a:rPr lang="fa-IR" sz="3200" dirty="0" smtClean="0"/>
            </a:br>
            <a:r>
              <a:rPr lang="fa-IR" sz="3200" dirty="0" smtClean="0"/>
              <a:t>امیرحسن شهریاری:با پاورپوینت اعداد صحیح و گویا </a:t>
            </a:r>
            <a:endParaRPr lang="fa-IR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4177322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2800" dirty="0" smtClean="0"/>
              <a:t>خوب به نظر شما ما چند دسته عدد داریم؟</a:t>
            </a:r>
            <a:endParaRPr lang="fa-I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/>
          </a:bodyPr>
          <a:lstStyle/>
          <a:p>
            <a:r>
              <a:rPr lang="fa-IR" sz="2000" dirty="0" smtClean="0"/>
              <a:t>1.اعداد طیبعی که حروف نشان گر انها </a:t>
            </a:r>
            <a:r>
              <a:rPr lang="en-US" sz="2000" dirty="0" smtClean="0"/>
              <a:t>n</a:t>
            </a:r>
            <a:r>
              <a:rPr lang="fa-IR" sz="2000" dirty="0" smtClean="0"/>
              <a:t>هست {...1.2.3.4.5.6.7.8.9}</a:t>
            </a:r>
          </a:p>
          <a:p>
            <a:r>
              <a:rPr lang="fa-IR" sz="2000" dirty="0" smtClean="0"/>
              <a:t>2.اعداد حسابی که فقط ثفاوتش با طبیعی یک صفر است{...0.1.2.3.4.5.6.7.8.9}</a:t>
            </a:r>
          </a:p>
          <a:p>
            <a:r>
              <a:rPr lang="fa-IR" sz="2000" dirty="0" smtClean="0"/>
              <a:t>3.اعداد صحیح که هم اعداد منفی و هم اعداد طبیعی هستن {...</a:t>
            </a:r>
            <a:r>
              <a:rPr lang="fa-IR" sz="2400" dirty="0"/>
              <a:t> </a:t>
            </a:r>
            <a:r>
              <a:rPr lang="fa-IR" sz="2400" dirty="0" smtClean="0"/>
              <a:t>و۳و۲و۱و۰و۱-و۲-و۳-}</a:t>
            </a:r>
          </a:p>
          <a:p>
            <a:r>
              <a:rPr lang="fa-IR" sz="2400" dirty="0" smtClean="0"/>
              <a:t>خوب فعلا ما با این 3نوع عدد کار داریم و یه چیز عدد صفر جزو هیچ یک از این دسته ها نیست خودش برای خودش یک دسته است</a:t>
            </a:r>
          </a:p>
          <a:p>
            <a:r>
              <a:rPr lang="fa-IR" sz="2400" dirty="0" smtClean="0">
                <a:solidFill>
                  <a:srgbClr val="FF0000"/>
                </a:solidFill>
              </a:rPr>
              <a:t>حالا میریم برای جمع و تفریق اعداد صحیح</a:t>
            </a:r>
            <a:endParaRPr lang="fa-IR" sz="2400" dirty="0">
              <a:solidFill>
                <a:srgbClr val="FF0000"/>
              </a:solidFill>
            </a:endParaRPr>
          </a:p>
          <a:p>
            <a:r>
              <a:rPr lang="fa-IR" sz="2400" dirty="0" smtClean="0"/>
              <a:t>جمع تفریق اعداد صحیح اگر علامت ها مثل هم باشند (مثلا هردو مثبت یا هردو منفی باشند) باهم جمع میشوند و یکی از ان علامت هارا برای اعداد میگذاریم:ماننده نمونه:</a:t>
            </a:r>
          </a:p>
          <a:p>
            <a:endParaRPr lang="fa-IR" sz="24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5445224"/>
            <a:ext cx="4762500" cy="1412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36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r>
              <a:rPr lang="fa-IR" sz="2400" dirty="0"/>
              <a:t>در جمع دو </a:t>
            </a:r>
            <a:r>
              <a:rPr lang="fa-IR" sz="2400" b="1" dirty="0"/>
              <a:t>عدد صحیح</a:t>
            </a:r>
            <a:r>
              <a:rPr lang="fa-IR" sz="2400" dirty="0"/>
              <a:t> اگر علامت های دو عدد یکسان نباشد، آنها را از هم کم کرده و علامت عدد بزرگتر را برای حاصل در نظر می گیریم.</a:t>
            </a:r>
            <a:br>
              <a:rPr lang="fa-IR" sz="2400" dirty="0"/>
            </a:br>
            <a:r>
              <a:rPr lang="fa-IR" sz="2400" dirty="0" smtClean="0"/>
              <a:t>مانند </a:t>
            </a:r>
            <a:br>
              <a:rPr lang="fa-IR" sz="2400" dirty="0" smtClean="0"/>
            </a:br>
            <a:r>
              <a:rPr lang="fa-IR" sz="2400" dirty="0" smtClean="0"/>
              <a:t>1+=(2-)+(3+)</a:t>
            </a:r>
            <a:endParaRPr lang="fa-IR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حالا میریم برای ضرب و تقسیم اعداد صحیح:</a:t>
            </a:r>
          </a:p>
          <a:p>
            <a:r>
              <a:rPr lang="fa-IR" sz="2400" dirty="0"/>
              <a:t> در ضرب و تقسیم عددهای صحیح </a:t>
            </a:r>
            <a:r>
              <a:rPr lang="fa-IR" sz="2400" dirty="0" smtClean="0"/>
              <a:t>مثل ضرب </a:t>
            </a:r>
            <a:r>
              <a:rPr lang="fa-IR" sz="2400" dirty="0"/>
              <a:t>و تقسیم عددهای طبیعی عمل می کنیم</a:t>
            </a:r>
            <a:r>
              <a:rPr lang="fa-IR" sz="2400" dirty="0" smtClean="0"/>
              <a:t>.</a:t>
            </a:r>
          </a:p>
          <a:p>
            <a:r>
              <a:rPr lang="fa-IR" sz="2400" dirty="0" smtClean="0"/>
              <a:t> </a:t>
            </a:r>
            <a:r>
              <a:rPr lang="fa-IR" sz="2400" dirty="0"/>
              <a:t>برای علامت هم در صورتی که تعداد منفی ها زوج باشد علامت حاصل مثبت و در صورتی که تعداد منفی ها فرد باشد علامت حاصل منفی است.</a:t>
            </a:r>
          </a:p>
          <a:p>
            <a:r>
              <a:rPr lang="fa-IR" sz="2400" dirty="0" smtClean="0"/>
              <a:t/>
            </a:r>
            <a:br>
              <a:rPr lang="fa-IR" sz="2400" dirty="0" smtClean="0"/>
            </a:br>
            <a:endParaRPr lang="fa-IR" sz="2400" dirty="0"/>
          </a:p>
          <a:p>
            <a:r>
              <a:rPr lang="fa-IR" dirty="0" smtClean="0"/>
              <a:t/>
            </a:r>
            <a:br>
              <a:rPr lang="fa-IR" dirty="0" smtClean="0"/>
            </a:br>
            <a:endParaRPr lang="fa-IR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4365104"/>
            <a:ext cx="4762500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26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2800" dirty="0" smtClean="0"/>
              <a:t>حالا ببینیم ضرب منفی در منفی یا مثبت در منفی چه میشود</a:t>
            </a:r>
            <a:endParaRPr lang="fa-I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7500" lnSpcReduction="20000"/>
          </a:bodyPr>
          <a:lstStyle/>
          <a:p>
            <a:r>
              <a:rPr lang="fa-IR" dirty="0"/>
              <a:t>در روش دیگر میتوانید از ضرب علامت ها استفاده کنید:</a:t>
            </a:r>
          </a:p>
          <a:p>
            <a:r>
              <a:rPr lang="fa-IR" dirty="0"/>
              <a:t>منفی*منفی=مثبت</a:t>
            </a:r>
          </a:p>
          <a:p>
            <a:r>
              <a:rPr lang="fa-IR" dirty="0"/>
              <a:t>مثبت*مثبت=مثبت</a:t>
            </a:r>
          </a:p>
          <a:p>
            <a:r>
              <a:rPr lang="fa-IR" dirty="0"/>
              <a:t>منفی*مثبت=منفی</a:t>
            </a:r>
          </a:p>
          <a:p>
            <a:r>
              <a:rPr lang="fa-IR" dirty="0" smtClean="0"/>
              <a:t>مثبت*منفی=منفی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اعداد گویا چیست ؟</a:t>
            </a:r>
          </a:p>
          <a:p>
            <a:r>
              <a:rPr lang="fa-IR" sz="2600" dirty="0"/>
              <a:t>هر عددی که بتوان آن را به صورت کسری نوشت که صورت و مخرج آن عدد صحیح باشد و مخرج آن مخالف صفر باشد یک عدد گویا نامیده می شود</a:t>
            </a:r>
            <a:r>
              <a:rPr lang="fa-IR" sz="2600" dirty="0" smtClean="0"/>
              <a:t>.</a:t>
            </a:r>
          </a:p>
          <a:p>
            <a:endParaRPr lang="fa-IR" sz="2000" dirty="0"/>
          </a:p>
          <a:p>
            <a:r>
              <a:rPr lang="fa-IR" sz="3000" dirty="0"/>
              <a:t>هر عدد صحیح یا هر عدد طبیعی یک عدد گویا است.</a:t>
            </a:r>
          </a:p>
          <a:p>
            <a:r>
              <a:rPr lang="fa-IR" sz="3000" dirty="0"/>
              <a:t>عددهای رادیکالی که جذر دقیق ندارند، گویا نیستند</a:t>
            </a:r>
            <a:r>
              <a:rPr lang="fa-IR" sz="3000" dirty="0" smtClean="0"/>
              <a:t>.</a:t>
            </a:r>
          </a:p>
          <a:p>
            <a:r>
              <a:rPr lang="fa-IR" sz="3000" dirty="0" smtClean="0"/>
              <a:t>مثال:1بر روی 2</a:t>
            </a:r>
          </a:p>
          <a:p>
            <a:r>
              <a:rPr lang="fa-IR" sz="3000" dirty="0" smtClean="0"/>
              <a:t>3بر روی4</a:t>
            </a:r>
          </a:p>
          <a:p>
            <a:endParaRPr lang="fa-IR" sz="3000" dirty="0"/>
          </a:p>
          <a:p>
            <a:r>
              <a:rPr lang="fa-IR" dirty="0" smtClean="0"/>
              <a:t/>
            </a:r>
            <a:br>
              <a:rPr lang="fa-IR" dirty="0" smtClean="0"/>
            </a:br>
            <a:endParaRPr lang="fa-IR" dirty="0" smtClean="0">
              <a:solidFill>
                <a:srgbClr val="FF0000"/>
              </a:solidFill>
            </a:endParaRP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06617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0" dirty="0" smtClean="0">
                <a:effectLst/>
              </a:rPr>
              <a:t>قرینه اعداد گویا؟</a:t>
            </a:r>
            <a:endParaRPr lang="fa-IR" b="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a-IR" dirty="0" smtClean="0"/>
              <a:t>اگز ان اعدد یا کسر را علامت هایش را عوض کنیم ان عدد قرینه میشود</a:t>
            </a:r>
          </a:p>
          <a:p>
            <a:pPr marL="137160" indent="0">
              <a:buNone/>
            </a:pPr>
            <a:r>
              <a:rPr lang="fa-IR" dirty="0" smtClean="0">
                <a:solidFill>
                  <a:srgbClr val="FF0000"/>
                </a:solidFill>
              </a:rPr>
              <a:t>جمع تفریق اعداد گویا:</a:t>
            </a:r>
          </a:p>
          <a:p>
            <a:r>
              <a:rPr lang="fa-IR" sz="2400" dirty="0"/>
              <a:t>برای </a:t>
            </a:r>
            <a:r>
              <a:rPr lang="fa-IR" sz="2400" b="1" dirty="0"/>
              <a:t>تفریق عددهای گویا</a:t>
            </a:r>
            <a:r>
              <a:rPr lang="fa-IR" sz="2400" dirty="0"/>
              <a:t>، همانند </a:t>
            </a:r>
            <a:r>
              <a:rPr lang="fa-IR" sz="2400" b="1" dirty="0"/>
              <a:t>تفریق دو عدد صحیح</a:t>
            </a:r>
            <a:r>
              <a:rPr lang="fa-IR" sz="2400" dirty="0"/>
              <a:t>، فقط کافی است، عدد اول را با قرینه عدد دوم جمع کنیم</a:t>
            </a:r>
            <a:r>
              <a:rPr lang="fa-IR" sz="2400" dirty="0" smtClean="0"/>
              <a:t>:</a:t>
            </a:r>
          </a:p>
          <a:p>
            <a:r>
              <a:rPr lang="fa-IR" sz="2400" dirty="0" smtClean="0">
                <a:solidFill>
                  <a:srgbClr val="FF0000"/>
                </a:solidFill>
              </a:rPr>
              <a:t>در جمه اعداد گویا باید همه مخرج های انها مثبت باشند</a:t>
            </a:r>
          </a:p>
          <a:p>
            <a:r>
              <a:rPr lang="fa-IR" sz="2400" dirty="0"/>
              <a:t>اگر در جمع و تفریق اعداد گویا، مخرج ها مساوی </a:t>
            </a:r>
            <a:r>
              <a:rPr lang="fa-IR" sz="2400" dirty="0" smtClean="0"/>
              <a:t>باشد، </a:t>
            </a:r>
            <a:r>
              <a:rPr lang="fa-IR" sz="2400" dirty="0"/>
              <a:t>یکی از مخرج ها </a:t>
            </a:r>
            <a:r>
              <a:rPr lang="fa-IR" sz="2400" dirty="0" smtClean="0"/>
              <a:t>رو </a:t>
            </a:r>
            <a:r>
              <a:rPr lang="fa-IR" sz="2400" dirty="0"/>
              <a:t>به عنوان مخرج مشترک می نویسیم </a:t>
            </a:r>
            <a:r>
              <a:rPr lang="fa-IR" sz="2400" dirty="0" smtClean="0"/>
              <a:t>وبعد </a:t>
            </a:r>
            <a:r>
              <a:rPr lang="fa-IR" sz="2400" dirty="0"/>
              <a:t>جمع یا تفریق صورت ها را حساب می کنیم</a:t>
            </a:r>
            <a:r>
              <a:rPr lang="fa-IR" sz="2400" dirty="0" smtClean="0"/>
              <a:t>.</a:t>
            </a:r>
          </a:p>
          <a:p>
            <a:endParaRPr lang="fa-IR" sz="2400" dirty="0">
              <a:solidFill>
                <a:srgbClr val="FF0000"/>
              </a:solidFill>
            </a:endParaRPr>
          </a:p>
          <a:p>
            <a:r>
              <a:rPr lang="fa-IR" sz="2600" dirty="0"/>
              <a:t>اگر در جمع و تفریق کسر ها، مخرج ها مساوی نباشند، برای دو کسر مخرج مشترک میگیریم.</a:t>
            </a:r>
          </a:p>
          <a:p>
            <a:r>
              <a:rPr lang="fa-IR" sz="2600" dirty="0"/>
              <a:t>قبل از جمع و تفریق اعداد گویا، تا حد امکان کسر ها را ساده می کنیم.</a:t>
            </a:r>
          </a:p>
          <a:p>
            <a:r>
              <a:rPr lang="fa-IR" dirty="0"/>
              <a:t/>
            </a:r>
            <a:br>
              <a:rPr lang="fa-IR" dirty="0"/>
            </a:br>
            <a:endParaRPr lang="fa-I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74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600" b="0" dirty="0" smtClean="0"/>
              <a:t>حالا بریم به ضرب و تقسیم اعداد گویا</a:t>
            </a:r>
            <a:endParaRPr lang="fa-IR" sz="36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a-IR" sz="3800" b="1" dirty="0">
                <a:solidFill>
                  <a:schemeClr val="accent1">
                    <a:lumMod val="75000"/>
                  </a:schemeClr>
                </a:solidFill>
              </a:rPr>
              <a:t>ضرب عددهای گویا</a:t>
            </a:r>
            <a:endParaRPr lang="fa-IR" sz="38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a-IR" sz="3800" dirty="0"/>
              <a:t>برای </a:t>
            </a:r>
            <a:r>
              <a:rPr lang="fa-IR" sz="3800" b="1" dirty="0"/>
              <a:t>ضرب عددهای گویا</a:t>
            </a:r>
            <a:r>
              <a:rPr lang="fa-IR" sz="3800" dirty="0"/>
              <a:t>، صورت ها در هم و مخرج ها را نیز در هم ضرب می کنیم.</a:t>
            </a:r>
          </a:p>
          <a:p>
            <a:r>
              <a:rPr lang="fa-IR" sz="3800" dirty="0"/>
              <a:t>برای علامت حاصل ضرب نیز از روش ضرب علامت ها استفاده می کنیم</a:t>
            </a:r>
            <a:r>
              <a:rPr lang="fa-IR" sz="3800" dirty="0" smtClean="0"/>
              <a:t>.</a:t>
            </a:r>
          </a:p>
          <a:p>
            <a:endParaRPr lang="fa-IR" sz="3800" dirty="0"/>
          </a:p>
          <a:p>
            <a:r>
              <a:rPr lang="fa-IR" sz="3800" dirty="0"/>
              <a:t>برای سادگی محاسبه میتوانیم قبل از ضرب در صورت امکان کسر ها را ساده کنیم</a:t>
            </a:r>
            <a:r>
              <a:rPr lang="fa-IR" sz="3800" dirty="0" smtClean="0"/>
              <a:t>.</a:t>
            </a:r>
          </a:p>
          <a:p>
            <a:endParaRPr lang="fa-IR" sz="3800" dirty="0"/>
          </a:p>
          <a:p>
            <a:r>
              <a:rPr lang="fa-IR" sz="3800" b="1" dirty="0">
                <a:solidFill>
                  <a:schemeClr val="accent1">
                    <a:lumMod val="75000"/>
                  </a:schemeClr>
                </a:solidFill>
              </a:rPr>
              <a:t>تقسیم اعداد </a:t>
            </a:r>
            <a:r>
              <a:rPr lang="fa-IR" sz="3800" b="1" dirty="0" smtClean="0">
                <a:solidFill>
                  <a:schemeClr val="accent1">
                    <a:lumMod val="75000"/>
                  </a:schemeClr>
                </a:solidFill>
              </a:rPr>
              <a:t>گویا</a:t>
            </a:r>
          </a:p>
          <a:p>
            <a:endParaRPr lang="fa-IR" sz="3800" dirty="0"/>
          </a:p>
          <a:p>
            <a:r>
              <a:rPr lang="fa-IR" sz="3800" dirty="0"/>
              <a:t>کسر اول را نوشته، تقسیم را به ضرب تبدیل می کنیم و کسر دوم را معکوس میکنیم</a:t>
            </a:r>
            <a:r>
              <a:rPr lang="fa-IR" sz="3800" dirty="0" smtClean="0"/>
              <a:t>.</a:t>
            </a:r>
          </a:p>
          <a:p>
            <a:endParaRPr lang="fa-IR" sz="3800" dirty="0"/>
          </a:p>
          <a:p>
            <a:r>
              <a:rPr lang="fa-IR" sz="3800" dirty="0"/>
              <a:t>معکوس یک کسر کسری است که جای صورت و مخرج آن با هم عوض شود</a:t>
            </a:r>
            <a:r>
              <a:rPr lang="fa-IR" sz="3800" dirty="0" smtClean="0"/>
              <a:t>.</a:t>
            </a:r>
          </a:p>
          <a:p>
            <a:endParaRPr lang="fa-IR" sz="3800" dirty="0"/>
          </a:p>
          <a:p>
            <a:r>
              <a:rPr lang="fa-IR" sz="3800" dirty="0"/>
              <a:t>برای ضرب و تقسیم اعداد مخلوط حتماً باید عدد مخلوط ها را به کسر تبدیل </a:t>
            </a:r>
            <a:r>
              <a:rPr lang="fa-IR" sz="3800" dirty="0" smtClean="0"/>
              <a:t>کنیم</a:t>
            </a:r>
            <a:endParaRPr lang="fa-IR" sz="3800" dirty="0"/>
          </a:p>
          <a:p>
            <a:r>
              <a:rPr lang="fa-IR" sz="3800" dirty="0"/>
              <a:t>عدد صفر تنها عددی است که معکوس ندارد.</a:t>
            </a: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85350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66</TotalTime>
  <Words>188</Words>
  <Application>Microsoft Office PowerPoint</Application>
  <PresentationFormat>On-screen Show (4:3)</PresentationFormat>
  <Paragraphs>54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Apex</vt:lpstr>
      <vt:lpstr>بسم الله الرحمان الرحیم امیرحسن شهریاری:با پاورپوینت اعداد صحیح و گویا </vt:lpstr>
      <vt:lpstr>خوب به نظر شما ما چند دسته عدد داریم؟</vt:lpstr>
      <vt:lpstr>در جمع دو عدد صحیح اگر علامت های دو عدد یکسان نباشد، آنها را از هم کم کرده و علامت عدد بزرگتر را برای حاصل در نظر می گیریم. مانند  1+=(2-)+(3+)</vt:lpstr>
      <vt:lpstr>حالا ببینیم ضرب منفی در منفی یا مثبت در منفی چه میشود</vt:lpstr>
      <vt:lpstr>قرینه اعداد گویا؟</vt:lpstr>
      <vt:lpstr>حالا بریم به ضرب و تقسیم اعداد گویا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الرحمان الرحیم امیرحسن شهریاری:با پاورپوینت اعداد صحیح و گویا</dc:title>
  <dc:creator>rayane gostar taha</dc:creator>
  <cp:lastModifiedBy>rayane gostar taha</cp:lastModifiedBy>
  <cp:revision>6</cp:revision>
  <dcterms:created xsi:type="dcterms:W3CDTF">2020-12-03T06:56:48Z</dcterms:created>
  <dcterms:modified xsi:type="dcterms:W3CDTF">2020-12-03T08:03:13Z</dcterms:modified>
</cp:coreProperties>
</file>