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30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5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8267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238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6237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5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57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86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0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0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80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2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8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59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99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73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26E5C-8AB4-4FC1-86FB-FACA09CE8601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578AFE-3723-4060-B52C-D85C8F9456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3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iki/%D8%A7%D8%B3%D8%A8%DB%8C%D8%A7%D9%86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fa.wikipedia.org/wiki/%D9%81%D8%B1%D8%AF%D8%B3%D9%85%D8%A7%D9%86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fa.wikipedia.org/wiki/%D9%BE%D8%B3%D8%AA%D8%A7%D9%86%D8%AF%D8%A7%D8%B1%D8%A7%D9%86" TargetMode="External"/><Relationship Id="rId5" Type="http://schemas.openxmlformats.org/officeDocument/2006/relationships/hyperlink" Target="https://fa.wikipedia.org/wiki/%D8%B7%D9%86%D8%A7%D8%A8%D8%AF%D8%A7%D8%B1%D8%A7%D9%86" TargetMode="External"/><Relationship Id="rId4" Type="http://schemas.openxmlformats.org/officeDocument/2006/relationships/hyperlink" Target="https://fa.wikipedia.org/wiki/%D8%AC%D8%A7%D9%86%D9%88%D8%B1%D8%A7%D9%86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Downloads/8d28eb9c7d18b4bad85d76bc0cc42bab2192282-360p.mp4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../Downloads/8e29baf75a06406428994313f088181518284214-360p.mp4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552052"/>
            <a:ext cx="8596668" cy="132080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chemeClr val="tx1"/>
                </a:solidFill>
              </a:rPr>
              <a:t>به نام خدا 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sz="2800" dirty="0" smtClean="0">
                <a:solidFill>
                  <a:schemeClr val="tx1"/>
                </a:solidFill>
              </a:rPr>
              <a:t>موضوع:نژاد و خانواده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479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خانواده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400" dirty="0"/>
              <a:t> </a:t>
            </a:r>
            <a:r>
              <a:rPr lang="fa-IR" sz="2400" dirty="0" smtClean="0"/>
              <a:t>خانواده ها ی زیادی ...</a:t>
            </a:r>
          </a:p>
          <a:p>
            <a:endParaRPr lang="fa-IR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493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اسب سانان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432" y="2926937"/>
            <a:ext cx="2095500" cy="20955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910" y="405986"/>
            <a:ext cx="3525195" cy="2520951"/>
          </a:xfrm>
        </p:spPr>
      </p:pic>
      <p:sp>
        <p:nvSpPr>
          <p:cNvPr id="4" name="TextBox 3"/>
          <p:cNvSpPr txBox="1"/>
          <p:nvPr/>
        </p:nvSpPr>
        <p:spPr>
          <a:xfrm>
            <a:off x="383458" y="1561068"/>
            <a:ext cx="6592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اسب سانان شامل سم دارند و 1انگشت دارند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3458" y="2105503"/>
            <a:ext cx="4807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دو مدل اسب وجود دارد</a:t>
            </a:r>
          </a:p>
          <a:p>
            <a:r>
              <a:rPr lang="fa-IR" dirty="0" smtClean="0"/>
              <a:t>باری و سواری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680209"/>
              </p:ext>
            </p:extLst>
          </p:nvPr>
        </p:nvGraphicFramePr>
        <p:xfrm>
          <a:off x="1511708" y="3059671"/>
          <a:ext cx="2168014" cy="2485722"/>
        </p:xfrm>
        <a:graphic>
          <a:graphicData uri="http://schemas.openxmlformats.org/drawingml/2006/table">
            <a:tbl>
              <a:tblPr/>
              <a:tblGrid>
                <a:gridCol w="980769">
                  <a:extLst>
                    <a:ext uri="{9D8B030D-6E8A-4147-A177-3AD203B41FA5}">
                      <a16:colId xmlns:a16="http://schemas.microsoft.com/office/drawing/2014/main" val="1258878350"/>
                    </a:ext>
                  </a:extLst>
                </a:gridCol>
                <a:gridCol w="1187245">
                  <a:extLst>
                    <a:ext uri="{9D8B030D-6E8A-4147-A177-3AD203B41FA5}">
                      <a16:colId xmlns:a16="http://schemas.microsoft.com/office/drawing/2014/main" val="330497435"/>
                    </a:ext>
                  </a:extLst>
                </a:gridCol>
              </a:tblGrid>
              <a:tr h="414287">
                <a:tc>
                  <a:txBody>
                    <a:bodyPr/>
                    <a:lstStyle/>
                    <a:p>
                      <a:pPr algn="l" rtl="0" fontAlgn="t"/>
                      <a:r>
                        <a:rPr lang="fa-IR" dirty="0" smtClean="0">
                          <a:effectLst/>
                        </a:rPr>
                        <a:t>فرمانرو</a:t>
                      </a:r>
                      <a:endParaRPr lang="ar-IQ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ar-IQ" u="none" strike="noStrike" dirty="0">
                          <a:solidFill>
                            <a:srgbClr val="0B0080"/>
                          </a:solidFill>
                          <a:effectLst/>
                          <a:hlinkClick r:id="rId4" tooltip="جانوران"/>
                        </a:rPr>
                        <a:t>جانوران</a:t>
                      </a:r>
                      <a:endParaRPr lang="ar-IQ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701179"/>
                  </a:ext>
                </a:extLst>
              </a:tr>
              <a:tr h="414287">
                <a:tc>
                  <a:txBody>
                    <a:bodyPr/>
                    <a:lstStyle/>
                    <a:p>
                      <a:pPr algn="l" rtl="0" fontAlgn="t"/>
                      <a:r>
                        <a:rPr lang="ar-IQ">
                          <a:effectLst/>
                        </a:rPr>
                        <a:t>شاخه: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ar-IQ" u="none" strike="noStrike">
                          <a:solidFill>
                            <a:srgbClr val="0B0080"/>
                          </a:solidFill>
                          <a:effectLst/>
                          <a:hlinkClick r:id="rId5" tooltip="طنابداران"/>
                        </a:rPr>
                        <a:t>طنابداران</a:t>
                      </a:r>
                      <a:endParaRPr lang="ar-IQ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698526"/>
                  </a:ext>
                </a:extLst>
              </a:tr>
              <a:tr h="414287">
                <a:tc>
                  <a:txBody>
                    <a:bodyPr/>
                    <a:lstStyle/>
                    <a:p>
                      <a:pPr algn="l" rtl="0" fontAlgn="t"/>
                      <a:r>
                        <a:rPr lang="ar-IQ">
                          <a:effectLst/>
                        </a:rPr>
                        <a:t>رده: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ar-IQ" u="none" strike="noStrike">
                          <a:solidFill>
                            <a:srgbClr val="0B0080"/>
                          </a:solidFill>
                          <a:effectLst/>
                          <a:hlinkClick r:id="rId6" tooltip="پستانداران"/>
                        </a:rPr>
                        <a:t>پستانداران</a:t>
                      </a:r>
                      <a:endParaRPr lang="ar-IQ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274408"/>
                  </a:ext>
                </a:extLst>
              </a:tr>
              <a:tr h="414287">
                <a:tc>
                  <a:txBody>
                    <a:bodyPr/>
                    <a:lstStyle/>
                    <a:p>
                      <a:pPr algn="l" rtl="0" fontAlgn="t"/>
                      <a:r>
                        <a:rPr lang="ar-IQ">
                          <a:effectLst/>
                        </a:rPr>
                        <a:t>راسته: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ar-IQ" u="none" strike="noStrike">
                          <a:solidFill>
                            <a:srgbClr val="0B0080"/>
                          </a:solidFill>
                          <a:effectLst/>
                          <a:hlinkClick r:id="rId7" tooltip="فردسمان"/>
                        </a:rPr>
                        <a:t>فردسمان</a:t>
                      </a:r>
                      <a:endParaRPr lang="ar-IQ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688840"/>
                  </a:ext>
                </a:extLst>
              </a:tr>
              <a:tr h="414287">
                <a:tc>
                  <a:txBody>
                    <a:bodyPr/>
                    <a:lstStyle/>
                    <a:p>
                      <a:pPr algn="l" rtl="0" fontAlgn="t"/>
                      <a:r>
                        <a:rPr lang="ar-IQ">
                          <a:effectLst/>
                        </a:rPr>
                        <a:t>تیره:</a:t>
                      </a: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ar-IQ" u="none" strike="noStrike">
                          <a:solidFill>
                            <a:srgbClr val="0B0080"/>
                          </a:solidFill>
                          <a:effectLst/>
                          <a:hlinkClick r:id="rId8" tooltip="اسبیان"/>
                        </a:rPr>
                        <a:t>اسبیان</a:t>
                      </a:r>
                      <a:endParaRPr lang="ar-IQ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726305"/>
                  </a:ext>
                </a:extLst>
              </a:tr>
              <a:tr h="414287">
                <a:tc>
                  <a:txBody>
                    <a:bodyPr/>
                    <a:lstStyle/>
                    <a:p>
                      <a:pPr algn="l" rtl="0" fontAlgn="t"/>
                      <a:endParaRPr lang="ar-IQ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endParaRPr lang="ar-IQ" dirty="0"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72111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061884" y="5545393"/>
            <a:ext cx="591410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a-IR"/>
              <a:t>اسبیان خانواده‌ای از جانوران گیاه‌خوار از راسته فردسمان است.</a:t>
            </a:r>
          </a:p>
          <a:p>
            <a:endParaRPr lang="fa-IR" dirty="0"/>
          </a:p>
        </p:txBody>
      </p:sp>
      <p:sp>
        <p:nvSpPr>
          <p:cNvPr id="13" name="TextBox 12"/>
          <p:cNvSpPr txBox="1"/>
          <p:nvPr/>
        </p:nvSpPr>
        <p:spPr>
          <a:xfrm>
            <a:off x="7683911" y="3687097"/>
            <a:ext cx="3193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 smtClean="0"/>
              <a:t>طول عمر اسب ها 25 تا30 سال است اما پیر ترین اسب جهان 56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46142" y="5545393"/>
            <a:ext cx="2580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مادیان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41837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گربه سانان</a:t>
            </a:r>
            <a:br>
              <a:rPr lang="fa-IR" dirty="0" smtClean="0"/>
            </a:br>
            <a:r>
              <a:rPr lang="fa-IR" sz="2400" dirty="0" smtClean="0">
                <a:solidFill>
                  <a:schemeClr val="tx1"/>
                </a:solidFill>
              </a:rPr>
              <a:t>گربه سانان شامل شیر و...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a-IR" dirty="0" smtClean="0"/>
              <a:t>یوز پلنگ در خگر انقراض</a:t>
            </a:r>
          </a:p>
          <a:p>
            <a:r>
              <a:rPr lang="fa-IR" dirty="0" smtClean="0"/>
              <a:t>گربه جای نگرانی نیست</a:t>
            </a:r>
          </a:p>
          <a:p>
            <a:r>
              <a:rPr lang="fa-IR" dirty="0" smtClean="0"/>
              <a:t>ببر در خطر انقراض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a-IR" dirty="0" smtClean="0"/>
              <a:t>120 یوز پلنگ </a:t>
            </a:r>
          </a:p>
          <a:p>
            <a:r>
              <a:rPr lang="fa-IR" dirty="0" smtClean="0"/>
              <a:t>گربه45</a:t>
            </a:r>
          </a:p>
          <a:p>
            <a:r>
              <a:rPr lang="fa-IR" dirty="0" smtClean="0"/>
              <a:t>ببر56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74002" y="3554361"/>
            <a:ext cx="2917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 smtClean="0"/>
              <a:t>ببر تا 100 سال گذشته 93%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45794" y="1930400"/>
            <a:ext cx="2993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تمام گربه سانان  6 برابر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2483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522" y="2743200"/>
            <a:ext cx="7826477" cy="4114800"/>
          </a:xfrm>
          <a:solidFill>
            <a:schemeClr val="accent5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hlinkClick r:id="rId2" action="ppaction://hlinkfile"/>
          </p:cNvPr>
          <p:cNvSpPr/>
          <p:nvPr/>
        </p:nvSpPr>
        <p:spPr>
          <a:xfrm>
            <a:off x="0" y="-117987"/>
            <a:ext cx="13258800" cy="735944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851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chemeClr val="tx1"/>
                </a:solidFill>
              </a:rPr>
              <a:t>سگ سانان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a-IR" dirty="0" smtClean="0"/>
              <a:t>گرگ</a:t>
            </a:r>
          </a:p>
          <a:p>
            <a:r>
              <a:rPr lang="fa-IR" dirty="0" smtClean="0"/>
              <a:t>کفتار</a:t>
            </a:r>
          </a:p>
          <a:p>
            <a:r>
              <a:rPr lang="fa-IR" dirty="0" smtClean="0"/>
              <a:t>روباه</a:t>
            </a:r>
          </a:p>
          <a:p>
            <a:r>
              <a:rPr lang="fa-IR" dirty="0" smtClean="0"/>
              <a:t>سگ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4263" y="2977228"/>
            <a:ext cx="4184035" cy="3880772"/>
          </a:xfrm>
        </p:spPr>
        <p:txBody>
          <a:bodyPr/>
          <a:lstStyle/>
          <a:p>
            <a:r>
              <a:rPr lang="fa-IR" dirty="0" smtClean="0"/>
              <a:t>سگ ها موجود های با وفایی هستند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0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2" action="ppaction://hlinkfile"/>
          </p:cNvPr>
          <p:cNvSpPr/>
          <p:nvPr/>
        </p:nvSpPr>
        <p:spPr>
          <a:xfrm>
            <a:off x="5073445" y="2182761"/>
            <a:ext cx="2212258" cy="25219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0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535858"/>
            <a:ext cx="8596668" cy="132080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chemeClr val="tx1"/>
                </a:solidFill>
              </a:rPr>
              <a:t>نژاد</a:t>
            </a:r>
            <a:br>
              <a:rPr lang="fa-IR" dirty="0" smtClean="0">
                <a:solidFill>
                  <a:schemeClr val="tx1"/>
                </a:solidFill>
              </a:rPr>
            </a:br>
            <a:r>
              <a:rPr lang="fa-IR" sz="2000" dirty="0" smtClean="0">
                <a:solidFill>
                  <a:schemeClr val="tx1"/>
                </a:solidFill>
              </a:rPr>
              <a:t>معروف ترین نژاد سگ ها دارد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2095363" cy="1836224"/>
          </a:xfrm>
        </p:spPr>
        <p:txBody>
          <a:bodyPr/>
          <a:lstStyle/>
          <a:p>
            <a:r>
              <a:rPr lang="fa-IR" dirty="0" smtClean="0"/>
              <a:t>هاسکی </a:t>
            </a:r>
          </a:p>
          <a:p>
            <a:r>
              <a:rPr lang="fa-IR" dirty="0" smtClean="0"/>
              <a:t>سرابی</a:t>
            </a:r>
          </a:p>
          <a:p>
            <a:r>
              <a:rPr lang="fa-IR" dirty="0" smtClean="0"/>
              <a:t>بولداگ</a:t>
            </a:r>
          </a:p>
          <a:p>
            <a:r>
              <a:rPr lang="fa-IR" dirty="0" smtClean="0"/>
              <a:t>ژرمن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525" y="3230820"/>
            <a:ext cx="3467584" cy="3496163"/>
          </a:xfrm>
        </p:spPr>
      </p:pic>
      <p:sp>
        <p:nvSpPr>
          <p:cNvPr id="5" name="TextBox 4"/>
          <p:cNvSpPr txBox="1"/>
          <p:nvPr/>
        </p:nvSpPr>
        <p:spPr>
          <a:xfrm>
            <a:off x="9011265" y="3230820"/>
            <a:ext cx="3180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سرابی یک نژاد ایرانی است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703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a-IR" sz="9600" dirty="0" smtClean="0">
                <a:solidFill>
                  <a:schemeClr val="tx1"/>
                </a:solidFill>
              </a:rPr>
              <a:t>پایان</a:t>
            </a:r>
            <a:endParaRPr lang="en-US" sz="9600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a-IR" dirty="0" smtClean="0"/>
              <a:t>ممنون که گوش کردید </a:t>
            </a:r>
          </a:p>
          <a:p>
            <a:endParaRPr lang="fa-IR" dirty="0"/>
          </a:p>
          <a:p>
            <a:r>
              <a:rPr lang="fa-IR" dirty="0" smtClean="0"/>
              <a:t>موضوع بعدی گربه سانان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31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1119</TotalTime>
  <Words>131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Tahoma</vt:lpstr>
      <vt:lpstr>Trebuchet MS</vt:lpstr>
      <vt:lpstr>Wingdings 3</vt:lpstr>
      <vt:lpstr>Facet</vt:lpstr>
      <vt:lpstr>به نام خدا  موضوع:نژاد و خانواده</vt:lpstr>
      <vt:lpstr>خانواده</vt:lpstr>
      <vt:lpstr>اسب سانان</vt:lpstr>
      <vt:lpstr>گربه سانان گربه سانان شامل شیر و...</vt:lpstr>
      <vt:lpstr>PowerPoint Presentation</vt:lpstr>
      <vt:lpstr>سگ سانان</vt:lpstr>
      <vt:lpstr>PowerPoint Presentation</vt:lpstr>
      <vt:lpstr>نژاد معروف ترین نژاد سگ ها دارد </vt:lpstr>
      <vt:lpstr>پایان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pouya imani</dc:creator>
  <cp:lastModifiedBy>pouya imani</cp:lastModifiedBy>
  <cp:revision>28</cp:revision>
  <dcterms:created xsi:type="dcterms:W3CDTF">2020-10-06T13:29:43Z</dcterms:created>
  <dcterms:modified xsi:type="dcterms:W3CDTF">2020-10-13T15:23:48Z</dcterms:modified>
</cp:coreProperties>
</file>