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8" r:id="rId3"/>
    <p:sldId id="267" r:id="rId4"/>
    <p:sldId id="268" r:id="rId5"/>
    <p:sldId id="269" r:id="rId6"/>
    <p:sldId id="260" r:id="rId7"/>
    <p:sldId id="266" r:id="rId8"/>
    <p:sldId id="271" r:id="rId9"/>
    <p:sldId id="272" r:id="rId10"/>
    <p:sldId id="270" r:id="rId11"/>
    <p:sldId id="263" r:id="rId12"/>
    <p:sldId id="261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2CB0-1DFD-4A24-B383-0C2AFF8AE64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C13-BEA0-499E-B7DA-ADBF010A7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2CB0-1DFD-4A24-B383-0C2AFF8AE64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C13-BEA0-499E-B7DA-ADBF010A7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1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2CB0-1DFD-4A24-B383-0C2AFF8AE64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C13-BEA0-499E-B7DA-ADBF010A731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53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2CB0-1DFD-4A24-B383-0C2AFF8AE64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C13-BEA0-499E-B7DA-ADBF010A7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77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2CB0-1DFD-4A24-B383-0C2AFF8AE64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C13-BEA0-499E-B7DA-ADBF010A731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175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2CB0-1DFD-4A24-B383-0C2AFF8AE64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C13-BEA0-499E-B7DA-ADBF010A7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14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2CB0-1DFD-4A24-B383-0C2AFF8AE64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C13-BEA0-499E-B7DA-ADBF010A7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2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2CB0-1DFD-4A24-B383-0C2AFF8AE64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C13-BEA0-499E-B7DA-ADBF010A7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0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2CB0-1DFD-4A24-B383-0C2AFF8AE64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C13-BEA0-499E-B7DA-ADBF010A7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6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2CB0-1DFD-4A24-B383-0C2AFF8AE64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C13-BEA0-499E-B7DA-ADBF010A7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1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2CB0-1DFD-4A24-B383-0C2AFF8AE64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C13-BEA0-499E-B7DA-ADBF010A7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4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2CB0-1DFD-4A24-B383-0C2AFF8AE64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C13-BEA0-499E-B7DA-ADBF010A7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0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2CB0-1DFD-4A24-B383-0C2AFF8AE64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C13-BEA0-499E-B7DA-ADBF010A7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2CB0-1DFD-4A24-B383-0C2AFF8AE64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C13-BEA0-499E-B7DA-ADBF010A7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9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2CB0-1DFD-4A24-B383-0C2AFF8AE64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C13-BEA0-499E-B7DA-ADBF010A7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C13-BEA0-499E-B7DA-ADBF010A73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2CB0-1DFD-4A24-B383-0C2AFF8AE64D}" type="datetimeFigureOut">
              <a:rPr lang="en-US" smtClean="0"/>
              <a:t>5/6/2021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0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2CB0-1DFD-4A24-B383-0C2AFF8AE64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65CC13-BEA0-499E-B7DA-ADBF010A7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2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AA87-3727-438D-9A7E-542190AB5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359" y="2404531"/>
            <a:ext cx="7766936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7200" dirty="0">
                <a:solidFill>
                  <a:schemeClr val="tx1"/>
                </a:solidFill>
                <a:cs typeface="B Kamran" panose="00000400000000000000" pitchFamily="2" charset="-78"/>
              </a:rPr>
              <a:t>به نام خدا </a:t>
            </a:r>
            <a:br>
              <a:rPr lang="fa-IR" sz="72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r>
              <a:rPr lang="fa-IR" sz="7200" dirty="0">
                <a:solidFill>
                  <a:schemeClr val="tx1"/>
                </a:solidFill>
                <a:cs typeface="B Kamran" panose="00000400000000000000" pitchFamily="2" charset="-78"/>
              </a:rPr>
              <a:t>سلام</a:t>
            </a:r>
            <a:endParaRPr lang="en-US" sz="7200" dirty="0">
              <a:solidFill>
                <a:schemeClr val="tx1"/>
              </a:solidFill>
              <a:cs typeface="B Kamran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5312F-3311-48C2-8168-54D188AB98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10238"/>
      </p:ext>
    </p:extLst>
  </p:cSld>
  <p:clrMapOvr>
    <a:masterClrMapping/>
  </p:clrMapOvr>
  <p:transition spd="slow" advTm="2375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FC104-E277-41C6-8DC4-5FAFFB813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1"/>
            <a:ext cx="10086534" cy="68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70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DE79-2F9F-4842-9A5D-CFC36B85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7073"/>
            <a:ext cx="10515600" cy="7761851"/>
          </a:xfrm>
        </p:spPr>
        <p:txBody>
          <a:bodyPr>
            <a:noAutofit/>
          </a:bodyPr>
          <a:lstStyle/>
          <a:p>
            <a:pPr algn="r"/>
            <a: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  <a:t>گردآورنده: مهدیار شبانی</a:t>
            </a:r>
            <a:b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  <a:t>منابع:</a:t>
            </a:r>
            <a:b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  <a:t>سایت تبیان</a:t>
            </a:r>
            <a:b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  <a:t>با تشکر از: آقای ساداتی </a:t>
            </a:r>
            <a:b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br>
              <a:rPr lang="en-US" sz="54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endParaRPr lang="en-US" sz="5400" dirty="0">
              <a:solidFill>
                <a:schemeClr val="tx1"/>
              </a:solidFill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2187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138">
        <p15:prstTrans prst="pageCurlDouble"/>
      </p:transition>
    </mc:Choice>
    <mc:Fallback xmlns="">
      <p:transition spd="slow" advTm="11138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EA54-CEFD-49D0-85BB-28D2C56EF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209186"/>
            <a:ext cx="10515600" cy="4685176"/>
          </a:xfrm>
        </p:spPr>
        <p:txBody>
          <a:bodyPr>
            <a:normAutofit/>
          </a:bodyPr>
          <a:lstStyle/>
          <a:p>
            <a:pPr algn="ctr"/>
            <a:r>
              <a:rPr lang="fa-IR" sz="6600" dirty="0">
                <a:solidFill>
                  <a:schemeClr val="tx1"/>
                </a:solidFill>
                <a:cs typeface="B Kamran" panose="00000400000000000000" pitchFamily="2" charset="-78"/>
              </a:rPr>
              <a:t>دست علی یارتان خدانگهدارتان</a:t>
            </a:r>
            <a: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  <a:t>.</a:t>
            </a:r>
            <a:br>
              <a:rPr lang="en-US" sz="60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  <a:t>نظرتان را درمورد کنفرانس من </a:t>
            </a:r>
            <a:b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  <a:t>در کامنت بفرستید.</a:t>
            </a:r>
            <a:b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  <a:t>منتظر نظرتان هستم.</a:t>
            </a:r>
            <a:endParaRPr lang="en-US" sz="6000" dirty="0">
              <a:solidFill>
                <a:schemeClr val="tx1"/>
              </a:solidFill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534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670">
        <p15:prstTrans prst="pageCurlDouble"/>
      </p:transition>
    </mc:Choice>
    <mc:Fallback xmlns="">
      <p:transition spd="slow" advTm="967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605F-E3CC-475C-9A8F-5F9587B0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55" y="2536874"/>
            <a:ext cx="8596668" cy="3343422"/>
          </a:xfrm>
        </p:spPr>
        <p:txBody>
          <a:bodyPr>
            <a:normAutofit/>
          </a:bodyPr>
          <a:lstStyle/>
          <a:p>
            <a:pPr algn="ctr"/>
            <a:r>
              <a:rPr lang="fa-IR" sz="6600" dirty="0">
                <a:solidFill>
                  <a:srgbClr val="FF0000"/>
                </a:solidFill>
                <a:cs typeface="B Kamran Outline" panose="00000400000000000000" pitchFamily="2" charset="-78"/>
              </a:rPr>
              <a:t>پ</a:t>
            </a:r>
            <a:r>
              <a:rPr lang="fa-IR" sz="6600" dirty="0">
                <a:solidFill>
                  <a:srgbClr val="FFC000"/>
                </a:solidFill>
                <a:cs typeface="B Kamran Outline" panose="00000400000000000000" pitchFamily="2" charset="-78"/>
              </a:rPr>
              <a:t>ا</a:t>
            </a:r>
            <a:r>
              <a:rPr lang="fa-IR" sz="6600" dirty="0">
                <a:solidFill>
                  <a:srgbClr val="FFFF00"/>
                </a:solidFill>
                <a:cs typeface="B Kamran Outline" panose="00000400000000000000" pitchFamily="2" charset="-78"/>
              </a:rPr>
              <a:t>ی</a:t>
            </a:r>
            <a:r>
              <a:rPr lang="fa-IR" sz="6600" dirty="0">
                <a:solidFill>
                  <a:srgbClr val="00B050"/>
                </a:solidFill>
                <a:cs typeface="B Kamran Outline" panose="00000400000000000000" pitchFamily="2" charset="-78"/>
              </a:rPr>
              <a:t>ا</a:t>
            </a:r>
            <a:r>
              <a:rPr lang="fa-IR" sz="6600" dirty="0">
                <a:solidFill>
                  <a:srgbClr val="00B0F0"/>
                </a:solidFill>
                <a:cs typeface="B Kamran Outline" panose="00000400000000000000" pitchFamily="2" charset="-78"/>
              </a:rPr>
              <a:t>ن</a:t>
            </a:r>
            <a:endParaRPr lang="en-US" sz="6600" dirty="0">
              <a:solidFill>
                <a:srgbClr val="00B0F0"/>
              </a:solidFill>
              <a:cs typeface="B Kamran Outline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0022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EAE21-8457-4703-8C6F-DD556DC8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0095"/>
            <a:ext cx="10515600" cy="2279601"/>
          </a:xfrm>
        </p:spPr>
        <p:txBody>
          <a:bodyPr>
            <a:normAutofit/>
          </a:bodyPr>
          <a:lstStyle/>
          <a:p>
            <a:pPr algn="r"/>
            <a: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  <a:t>ما امروز می خواهیم در مورد (</a:t>
            </a:r>
            <a:r>
              <a:rPr lang="fa-IR" sz="6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anose="00000400000000000000" pitchFamily="2" charset="-78"/>
              </a:rPr>
              <a:t>قطار مغناطیسی </a:t>
            </a:r>
            <a: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  <a:t>) صحبت کنیم.</a:t>
            </a:r>
            <a:endParaRPr lang="en-US" sz="6000" dirty="0">
              <a:solidFill>
                <a:schemeClr val="tx1"/>
              </a:solidFill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5323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374">
        <p15:prstTrans prst="pageCurlDouble"/>
      </p:transition>
    </mc:Choice>
    <mc:Fallback xmlns="">
      <p:transition spd="slow" advTm="537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0F6EA-0BAB-45BE-A813-BD7A57ACC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201551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anose="00000400000000000000" pitchFamily="2" charset="-78"/>
              </a:rPr>
              <a:t>قطار مغناطیسی چیست ؟</a:t>
            </a:r>
            <a:br>
              <a:rPr lang="fa-IR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anose="00000400000000000000" pitchFamily="2" charset="-78"/>
              </a:rPr>
            </a:br>
            <a: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  <a:t>قطار مغناطیسی چرخ ندارد و </a:t>
            </a:r>
            <a:b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  <a:t>با نیروی «الکترو مغناطیس»</a:t>
            </a:r>
            <a:b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  <a:t>کار می کند.</a:t>
            </a:r>
            <a:b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b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br>
              <a:rPr lang="fa-IR" sz="6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anose="00000400000000000000" pitchFamily="2" charset="-78"/>
              </a:rPr>
            </a:br>
            <a:br>
              <a:rPr lang="fa-IR" sz="40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endParaRPr lang="en-US" sz="4000" dirty="0">
              <a:solidFill>
                <a:schemeClr val="tx1"/>
              </a:solidFill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978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A1A7F-5E54-401D-9A4F-3ED981AF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736124"/>
          </a:xfrm>
        </p:spPr>
        <p:txBody>
          <a:bodyPr>
            <a:normAutofit/>
          </a:bodyPr>
          <a:lstStyle/>
          <a:p>
            <a:pPr algn="ctr"/>
            <a:r>
              <a:rPr lang="fa-IR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anose="00000400000000000000" pitchFamily="2" charset="-78"/>
              </a:rPr>
              <a:t>نیروی «الکترومغناطیس» چیست؟</a:t>
            </a:r>
            <a:br>
              <a:rPr lang="fa-IR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anose="00000400000000000000" pitchFamily="2" charset="-78"/>
              </a:rPr>
            </a:br>
            <a: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  <a:t>نیروی «الکترومغناطیس» ترکیبی از نیروی برق و آهنربا است. چون به نیروی برق (الکتریک) می گویند و به نیروی آهنربا (مغناطیس) می گویند، اسم این نیرو «الکترومغناطیس» شده است.</a:t>
            </a:r>
            <a:endParaRPr lang="en-US" sz="5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8589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49301-86D6-417E-93EB-560B581A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39" y="1355188"/>
            <a:ext cx="8596668" cy="369511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  <a:t>بعضی از ویژگی های قطار مغناطیسی:</a:t>
            </a:r>
            <a:b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  <a:t> بسیارسبک هستند. </a:t>
            </a:r>
            <a:b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  <a:t> سرعت خیلی بالایی دارند.</a:t>
            </a:r>
            <a:b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  <a:t>صدای کم.</a:t>
            </a:r>
            <a:b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  <a:t>هزینه ی کم نگهداری و تعمیر.</a:t>
            </a:r>
            <a:b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br>
              <a:rPr lang="fa-IR" sz="54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endParaRPr lang="en-US" sz="5400" dirty="0">
              <a:solidFill>
                <a:schemeClr val="tx1"/>
              </a:solidFill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177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D351D-940F-48D6-8BE9-EFD86584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74" y="744952"/>
            <a:ext cx="10515600" cy="5008734"/>
          </a:xfrm>
        </p:spPr>
        <p:txBody>
          <a:bodyPr>
            <a:normAutofit fontScale="90000"/>
          </a:bodyPr>
          <a:lstStyle/>
          <a:p>
            <a:pPr algn="r"/>
            <a: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  <a:t> سرعت قطار مغناطیسی ۶۰۳ کیلومتر در ساعت است!</a:t>
            </a:r>
            <a:b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b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  <a:t>راستی می دانستید هواپیما ی ملخی سرعتش ۵۰۰ تا ۵۸۰ کیلومتر در ساعت است. امّا سرعت قطار مغناطیسی ۶۰۳ کیلومتر در ساعت است !</a:t>
            </a:r>
            <a:br>
              <a:rPr lang="fa-IR" sz="6000" dirty="0">
                <a:solidFill>
                  <a:schemeClr val="tx1"/>
                </a:solidFill>
                <a:cs typeface="B Kamran" panose="00000400000000000000" pitchFamily="2" charset="-78"/>
              </a:rPr>
            </a:br>
            <a:endParaRPr lang="en-US" sz="6000" dirty="0">
              <a:solidFill>
                <a:schemeClr val="tx1"/>
              </a:solidFill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6765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284">
        <p15:prstTrans prst="pageCurlDouble"/>
      </p:transition>
    </mc:Choice>
    <mc:Fallback xmlns="">
      <p:transition spd="slow" advTm="1528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8AB8-37A0-4295-9227-1407A464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800" dirty="0">
                <a:solidFill>
                  <a:schemeClr val="tx1"/>
                </a:solidFill>
                <a:cs typeface="B Kamran" panose="00000400000000000000" pitchFamily="2" charset="-78"/>
              </a:rPr>
              <a:t>در صفحه های بعدی عکس قطارمغناطیسی را می بینید</a:t>
            </a:r>
            <a:endParaRPr lang="en-US" sz="4800" dirty="0">
              <a:solidFill>
                <a:schemeClr val="tx1"/>
              </a:solidFill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1883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21BD9C-009C-4D74-898A-42DAF2594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569741"/>
            <a:ext cx="8454093" cy="57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72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154B8C-D1A1-44B8-AC16-9B59A3638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928"/>
            <a:ext cx="9675910" cy="60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83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340</TotalTime>
  <Words>212</Words>
  <Application>Microsoft Office PowerPoint</Application>
  <PresentationFormat>Widescreen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به نام خدا  سلام</vt:lpstr>
      <vt:lpstr>ما امروز می خواهیم در مورد (قطار مغناطیسی ) صحبت کنیم.</vt:lpstr>
      <vt:lpstr>قطار مغناطیسی چیست ؟ قطار مغناطیسی چرخ ندارد و  با نیروی «الکترو مغناطیس» کار می کند.    </vt:lpstr>
      <vt:lpstr>نیروی «الکترومغناطیس» چیست؟ نیروی «الکترومغناطیس» ترکیبی از نیروی برق و آهنربا است. چون به نیروی برق (الکتریک) می گویند و به نیروی آهنربا (مغناطیس) می گویند، اسم این نیرو «الکترومغناطیس» شده است.</vt:lpstr>
      <vt:lpstr>بعضی از ویژگی های قطار مغناطیسی:  بسیارسبک هستند.   سرعت خیلی بالایی دارند. صدای کم. هزینه ی کم نگهداری و تعمیر.  </vt:lpstr>
      <vt:lpstr> سرعت قطار مغناطیسی ۶۰۳ کیلومتر در ساعت است!  راستی می دانستید هواپیما ی ملخی سرعتش ۵۰۰ تا ۵۸۰ کیلومتر در ساعت است. امّا سرعت قطار مغناطیسی ۶۰۳ کیلومتر در ساعت است ! </vt:lpstr>
      <vt:lpstr>در صفحه های بعدی عکس قطارمغناطیسی را می بینید</vt:lpstr>
      <vt:lpstr>PowerPoint Presentation</vt:lpstr>
      <vt:lpstr>PowerPoint Presentation</vt:lpstr>
      <vt:lpstr>PowerPoint Presentation</vt:lpstr>
      <vt:lpstr>گردآورنده: مهدیار شبانی منابع: سایت تبیان با تشکر از: آقای ساداتی   </vt:lpstr>
      <vt:lpstr>دست علی یارتان خدانگهدارتان. نظرتان را درمورد کنفرانس من  در کامنت بفرستید. منتظر نظرتان هستم.</vt:lpstr>
      <vt:lpstr>پایان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  سلام</dc:title>
  <dc:creator>Mahdiyar</dc:creator>
  <cp:lastModifiedBy>Mahdiyar</cp:lastModifiedBy>
  <cp:revision>44</cp:revision>
  <dcterms:created xsi:type="dcterms:W3CDTF">2020-10-31T11:08:13Z</dcterms:created>
  <dcterms:modified xsi:type="dcterms:W3CDTF">2021-05-06T10:08:26Z</dcterms:modified>
</cp:coreProperties>
</file>